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60" r:id="rId2"/>
    <p:sldId id="258" r:id="rId3"/>
    <p:sldId id="263" r:id="rId4"/>
    <p:sldId id="259" r:id="rId5"/>
    <p:sldId id="262" r:id="rId6"/>
    <p:sldId id="264" r:id="rId7"/>
    <p:sldId id="265" r:id="rId8"/>
    <p:sldId id="266" r:id="rId9"/>
  </p:sldIdLst>
  <p:sldSz cx="164592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58" autoAdjust="0"/>
    <p:restoredTop sz="94660"/>
  </p:normalViewPr>
  <p:slideViewPr>
    <p:cSldViewPr snapToGrid="0">
      <p:cViewPr varScale="1">
        <p:scale>
          <a:sx n="65" d="100"/>
          <a:sy n="65" d="100"/>
        </p:scale>
        <p:origin x="168" y="117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95438" y="2514601"/>
            <a:ext cx="1203578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95438" y="4777380"/>
            <a:ext cx="1203578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DCB70-FBB6-4BA5-A5F1-163F403A6471}" type="datetimeFigureOut">
              <a:rPr lang="en-US" smtClean="0"/>
              <a:t>30-Apr-19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1"/>
            <a:ext cx="2355280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7947" y="4529541"/>
            <a:ext cx="1052685" cy="365125"/>
          </a:xfrm>
        </p:spPr>
        <p:txBody>
          <a:bodyPr/>
          <a:lstStyle/>
          <a:p>
            <a:fld id="{FA533D23-A526-4494-8970-13FCE0074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851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5437" y="609600"/>
            <a:ext cx="1203578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5437" y="4354046"/>
            <a:ext cx="1203578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DCB70-FBB6-4BA5-A5F1-163F403A6471}" type="datetimeFigureOut">
              <a:rPr lang="en-US" smtClean="0"/>
              <a:t>30-Apr-19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654" y="3178176"/>
            <a:ext cx="2144511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7947" y="3244140"/>
            <a:ext cx="1052685" cy="365125"/>
          </a:xfrm>
        </p:spPr>
        <p:txBody>
          <a:bodyPr/>
          <a:lstStyle/>
          <a:p>
            <a:fld id="{FA533D23-A526-4494-8970-13FCE0074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443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7431" y="609600"/>
            <a:ext cx="11331800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421266" y="3505200"/>
            <a:ext cx="1017434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5437" y="4354046"/>
            <a:ext cx="1203578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DCB70-FBB6-4BA5-A5F1-163F403A6471}" type="datetimeFigureOut">
              <a:rPr lang="en-US" smtClean="0"/>
              <a:t>30-Apr-19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5654" y="3178176"/>
            <a:ext cx="2144511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7947" y="3244140"/>
            <a:ext cx="1052685" cy="365125"/>
          </a:xfrm>
        </p:spPr>
        <p:txBody>
          <a:bodyPr/>
          <a:lstStyle/>
          <a:p>
            <a:fld id="{FA533D23-A526-4494-8970-13FCE0074AD1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331330" y="648005"/>
            <a:ext cx="82296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005050" y="2905306"/>
            <a:ext cx="82296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853931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5438" y="2438401"/>
            <a:ext cx="1203579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95438" y="5181600"/>
            <a:ext cx="1203579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DCB70-FBB6-4BA5-A5F1-163F403A6471}" type="datetimeFigureOut">
              <a:rPr lang="en-US" smtClean="0"/>
              <a:t>30-Apr-19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654" y="4911726"/>
            <a:ext cx="2144511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17947" y="4983088"/>
            <a:ext cx="1052685" cy="365125"/>
          </a:xfrm>
        </p:spPr>
        <p:txBody>
          <a:bodyPr/>
          <a:lstStyle/>
          <a:p>
            <a:fld id="{FA533D23-A526-4494-8970-13FCE0074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1267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847431" y="609600"/>
            <a:ext cx="11331800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495436" y="4343400"/>
            <a:ext cx="1203579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95438" y="5181600"/>
            <a:ext cx="1203579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DCB70-FBB6-4BA5-A5F1-163F403A6471}" type="datetimeFigureOut">
              <a:rPr lang="en-US" smtClean="0"/>
              <a:t>30-Apr-19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5654" y="4911726"/>
            <a:ext cx="2144511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17947" y="4983088"/>
            <a:ext cx="1052685" cy="365125"/>
          </a:xfrm>
        </p:spPr>
        <p:txBody>
          <a:bodyPr/>
          <a:lstStyle/>
          <a:p>
            <a:fld id="{FA533D23-A526-4494-8970-13FCE0074AD1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331330" y="648005"/>
            <a:ext cx="82296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005050" y="2905306"/>
            <a:ext cx="82296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328911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5437" y="627407"/>
            <a:ext cx="1203578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495436" y="4343400"/>
            <a:ext cx="1203579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95438" y="5181600"/>
            <a:ext cx="1203579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DCB70-FBB6-4BA5-A5F1-163F403A6471}" type="datetimeFigureOut">
              <a:rPr lang="en-US" smtClean="0"/>
              <a:t>30-Apr-19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654" y="4911726"/>
            <a:ext cx="2144511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17947" y="4983088"/>
            <a:ext cx="1052685" cy="365125"/>
          </a:xfrm>
        </p:spPr>
        <p:txBody>
          <a:bodyPr/>
          <a:lstStyle/>
          <a:p>
            <a:fld id="{FA533D23-A526-4494-8970-13FCE0074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0388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DCB70-FBB6-4BA5-A5F1-163F403A6471}" type="datetimeFigureOut">
              <a:rPr lang="en-US" smtClean="0"/>
              <a:t>30-Apr-19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5654" y="714376"/>
            <a:ext cx="2144511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33D23-A526-4494-8970-13FCE0074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264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547997" y="627406"/>
            <a:ext cx="298026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95436" y="627406"/>
            <a:ext cx="874395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DCB70-FBB6-4BA5-A5F1-163F403A6471}" type="datetimeFigureOut">
              <a:rPr lang="en-US" smtClean="0"/>
              <a:t>30-Apr-19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5654" y="714376"/>
            <a:ext cx="2144511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33D23-A526-4494-8970-13FCE0074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380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50" y="624110"/>
            <a:ext cx="1203077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5436" y="2133600"/>
            <a:ext cx="1203579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DCB70-FBB6-4BA5-A5F1-163F403A6471}" type="datetimeFigureOut">
              <a:rPr lang="en-US" smtClean="0"/>
              <a:t>30-Apr-19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5654" y="714376"/>
            <a:ext cx="2144511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33D23-A526-4494-8970-13FCE0074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213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5437" y="2058750"/>
            <a:ext cx="1203578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5437" y="3530129"/>
            <a:ext cx="1203578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DCB70-FBB6-4BA5-A5F1-163F403A6471}" type="datetimeFigureOut">
              <a:rPr lang="en-US" smtClean="0"/>
              <a:t>30-Apr-19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654" y="3178176"/>
            <a:ext cx="2144511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7947" y="3244140"/>
            <a:ext cx="1052685" cy="365125"/>
          </a:xfrm>
        </p:spPr>
        <p:txBody>
          <a:bodyPr/>
          <a:lstStyle/>
          <a:p>
            <a:fld id="{FA533D23-A526-4494-8970-13FCE0074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559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95436" y="2133600"/>
            <a:ext cx="5823716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07509" y="2126222"/>
            <a:ext cx="5823716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DCB70-FBB6-4BA5-A5F1-163F403A6471}" type="datetimeFigureOut">
              <a:rPr lang="en-US" smtClean="0"/>
              <a:t>30-Apr-19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5654" y="714376"/>
            <a:ext cx="2144511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7947" y="787783"/>
            <a:ext cx="1052685" cy="365125"/>
          </a:xfrm>
        </p:spPr>
        <p:txBody>
          <a:bodyPr/>
          <a:lstStyle/>
          <a:p>
            <a:fld id="{FA533D23-A526-4494-8970-13FCE0074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761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68154" y="1972703"/>
            <a:ext cx="539018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95437" y="2548966"/>
            <a:ext cx="5862906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133950" y="1969475"/>
            <a:ext cx="539865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675392" y="2545738"/>
            <a:ext cx="5857210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DCB70-FBB6-4BA5-A5F1-163F403A6471}" type="datetimeFigureOut">
              <a:rPr lang="en-US" smtClean="0"/>
              <a:t>30-Apr-19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5654" y="714376"/>
            <a:ext cx="2144511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7947" y="787783"/>
            <a:ext cx="1052685" cy="365125"/>
          </a:xfrm>
        </p:spPr>
        <p:txBody>
          <a:bodyPr/>
          <a:lstStyle/>
          <a:p>
            <a:fld id="{FA533D23-A526-4494-8970-13FCE0074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608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DCB70-FBB6-4BA5-A5F1-163F403A6471}" type="datetimeFigureOut">
              <a:rPr lang="en-US" smtClean="0"/>
              <a:t>30-Apr-19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5654" y="714376"/>
            <a:ext cx="2144511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33D23-A526-4494-8970-13FCE0074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36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DCB70-FBB6-4BA5-A5F1-163F403A6471}" type="datetimeFigureOut">
              <a:rPr lang="en-US" smtClean="0"/>
              <a:t>30-Apr-19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5654" y="714376"/>
            <a:ext cx="2144511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33D23-A526-4494-8970-13FCE0074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581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5437" y="446088"/>
            <a:ext cx="473201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36066" y="446089"/>
            <a:ext cx="699516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95437" y="1598613"/>
            <a:ext cx="473201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DCB70-FBB6-4BA5-A5F1-163F403A6471}" type="datetimeFigureOut">
              <a:rPr lang="en-US" smtClean="0"/>
              <a:t>30-Apr-19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654" y="714376"/>
            <a:ext cx="2144511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33D23-A526-4494-8970-13FCE0074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567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5438" y="4800600"/>
            <a:ext cx="1203579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495436" y="634965"/>
            <a:ext cx="1203579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95438" y="5367338"/>
            <a:ext cx="1203579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DCB70-FBB6-4BA5-A5F1-163F403A6471}" type="datetimeFigureOut">
              <a:rPr lang="en-US" smtClean="0"/>
              <a:t>30-Apr-19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654" y="4911726"/>
            <a:ext cx="2144511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17947" y="4983088"/>
            <a:ext cx="1052685" cy="365125"/>
          </a:xfrm>
        </p:spPr>
        <p:txBody>
          <a:bodyPr/>
          <a:lstStyle/>
          <a:p>
            <a:fld id="{FA533D23-A526-4494-8970-13FCE0074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568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3849547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36748" y="-786"/>
            <a:ext cx="3181510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246888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00448" y="624110"/>
            <a:ext cx="1203077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5436" y="2133600"/>
            <a:ext cx="1203579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88177" y="6130437"/>
            <a:ext cx="1547482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3DCB70-FBB6-4BA5-A5F1-163F403A6471}" type="datetimeFigureOut">
              <a:rPr lang="en-US" smtClean="0"/>
              <a:t>30-Apr-19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95437" y="6135809"/>
            <a:ext cx="10286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7947" y="787783"/>
            <a:ext cx="10526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FA533D23-A526-4494-8970-13FCE0074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349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4.wdp"/><Relationship Id="rId18" Type="http://schemas.openxmlformats.org/officeDocument/2006/relationships/image" Target="../media/image12.gif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12" Type="http://schemas.openxmlformats.org/officeDocument/2006/relationships/image" Target="../media/image8.png"/><Relationship Id="rId17" Type="http://schemas.microsoft.com/office/2007/relationships/hdphoto" Target="../media/hdphoto5.wdp"/><Relationship Id="rId2" Type="http://schemas.openxmlformats.org/officeDocument/2006/relationships/image" Target="../media/image1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microsoft.com/office/2007/relationships/hdphoto" Target="../media/hdphoto3.wdp"/><Relationship Id="rId5" Type="http://schemas.openxmlformats.org/officeDocument/2006/relationships/image" Target="../media/image4.png"/><Relationship Id="rId15" Type="http://schemas.openxmlformats.org/officeDocument/2006/relationships/image" Target="../media/image10.gif"/><Relationship Id="rId10" Type="http://schemas.openxmlformats.org/officeDocument/2006/relationships/image" Target="../media/image7.png"/><Relationship Id="rId19" Type="http://schemas.openxmlformats.org/officeDocument/2006/relationships/image" Target="../media/image13.gif"/><Relationship Id="rId4" Type="http://schemas.openxmlformats.org/officeDocument/2006/relationships/image" Target="../media/image3.png"/><Relationship Id="rId9" Type="http://schemas.microsoft.com/office/2007/relationships/hdphoto" Target="../media/hdphoto2.wdp"/><Relationship Id="rId14" Type="http://schemas.openxmlformats.org/officeDocument/2006/relationships/image" Target="../media/image9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F2852-F84D-473C-A0AB-2AFE33186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 Project: Lebanese Railways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2F0C0685-63C7-43B2-841A-281D50DC57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Instructor: 	Mario Maroun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Done by:	Hadi Dayeh, Mahmoud Farhat</a:t>
            </a:r>
          </a:p>
        </p:txBody>
      </p:sp>
    </p:spTree>
    <p:extLst>
      <p:ext uri="{BB962C8B-B14F-4D97-AF65-F5344CB8AC3E}">
        <p14:creationId xmlns:p14="http://schemas.microsoft.com/office/powerpoint/2010/main" val="2196166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p">
            <a:extLst>
              <a:ext uri="{FF2B5EF4-FFF2-40B4-BE49-F238E27FC236}">
                <a16:creationId xmlns:a16="http://schemas.microsoft.com/office/drawing/2014/main" id="{14BA3B2E-C1F0-490B-9976-1E2EA0D8F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18" y="-118381"/>
            <a:ext cx="16451936" cy="69763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4" name="dotTripoli">
            <a:extLst>
              <a:ext uri="{FF2B5EF4-FFF2-40B4-BE49-F238E27FC236}">
                <a16:creationId xmlns:a16="http://schemas.microsoft.com/office/drawing/2014/main" id="{47CFC6A5-2A65-4177-9D8C-C2648064ED50}"/>
              </a:ext>
            </a:extLst>
          </p:cNvPr>
          <p:cNvSpPr txBox="1"/>
          <p:nvPr/>
        </p:nvSpPr>
        <p:spPr>
          <a:xfrm>
            <a:off x="12536991" y="1083984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ym typeface="Webdings" panose="05030102010509060703" pitchFamily="18" charset="2"/>
              </a:rPr>
              <a:t></a:t>
            </a:r>
            <a:endParaRPr lang="en-US" sz="1600" dirty="0"/>
          </a:p>
        </p:txBody>
      </p:sp>
      <p:sp>
        <p:nvSpPr>
          <p:cNvPr id="32" name="Tripoli">
            <a:extLst>
              <a:ext uri="{FF2B5EF4-FFF2-40B4-BE49-F238E27FC236}">
                <a16:creationId xmlns:a16="http://schemas.microsoft.com/office/drawing/2014/main" id="{B91E1F4F-7DD3-4B12-A890-A606D6EA59EC}"/>
              </a:ext>
            </a:extLst>
          </p:cNvPr>
          <p:cNvSpPr txBox="1"/>
          <p:nvPr/>
        </p:nvSpPr>
        <p:spPr>
          <a:xfrm>
            <a:off x="12945451" y="656238"/>
            <a:ext cx="719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Tripoli</a:t>
            </a:r>
            <a:endParaRPr lang="en-US" b="1" dirty="0"/>
          </a:p>
        </p:txBody>
      </p:sp>
      <p:sp>
        <p:nvSpPr>
          <p:cNvPr id="33" name="dotBeirut">
            <a:extLst>
              <a:ext uri="{FF2B5EF4-FFF2-40B4-BE49-F238E27FC236}">
                <a16:creationId xmlns:a16="http://schemas.microsoft.com/office/drawing/2014/main" id="{D1C6B7FB-306B-4A04-AFBB-E57C1203DFD9}"/>
              </a:ext>
            </a:extLst>
          </p:cNvPr>
          <p:cNvSpPr txBox="1"/>
          <p:nvPr/>
        </p:nvSpPr>
        <p:spPr>
          <a:xfrm>
            <a:off x="7283548" y="84989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ym typeface="Webdings" panose="05030102010509060703" pitchFamily="18" charset="2"/>
              </a:rPr>
              <a:t></a:t>
            </a:r>
            <a:endParaRPr lang="en-US" sz="1600" dirty="0"/>
          </a:p>
        </p:txBody>
      </p:sp>
      <p:sp>
        <p:nvSpPr>
          <p:cNvPr id="31" name="Beirut">
            <a:extLst>
              <a:ext uri="{FF2B5EF4-FFF2-40B4-BE49-F238E27FC236}">
                <a16:creationId xmlns:a16="http://schemas.microsoft.com/office/drawing/2014/main" id="{00555331-059B-4731-8333-4723D5984864}"/>
              </a:ext>
            </a:extLst>
          </p:cNvPr>
          <p:cNvSpPr txBox="1"/>
          <p:nvPr/>
        </p:nvSpPr>
        <p:spPr>
          <a:xfrm>
            <a:off x="7722255" y="636586"/>
            <a:ext cx="707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Beirut</a:t>
            </a:r>
            <a:endParaRPr lang="en-US" b="1" dirty="0"/>
          </a:p>
        </p:txBody>
      </p:sp>
      <p:sp>
        <p:nvSpPr>
          <p:cNvPr id="4" name="dotSour">
            <a:extLst>
              <a:ext uri="{FF2B5EF4-FFF2-40B4-BE49-F238E27FC236}">
                <a16:creationId xmlns:a16="http://schemas.microsoft.com/office/drawing/2014/main" id="{EFF16673-FBDB-4871-89A5-31C4BD3B479E}"/>
              </a:ext>
            </a:extLst>
          </p:cNvPr>
          <p:cNvSpPr txBox="1"/>
          <p:nvPr/>
        </p:nvSpPr>
        <p:spPr>
          <a:xfrm>
            <a:off x="3188827" y="140133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ym typeface="Webdings" panose="05030102010509060703" pitchFamily="18" charset="2"/>
              </a:rPr>
              <a:t></a:t>
            </a:r>
            <a:endParaRPr lang="en-US" sz="1600" dirty="0"/>
          </a:p>
        </p:txBody>
      </p:sp>
      <p:sp>
        <p:nvSpPr>
          <p:cNvPr id="3" name="Sour">
            <a:extLst>
              <a:ext uri="{FF2B5EF4-FFF2-40B4-BE49-F238E27FC236}">
                <a16:creationId xmlns:a16="http://schemas.microsoft.com/office/drawing/2014/main" id="{C04125A7-B1D4-4614-AE24-7A8CFA8FEB69}"/>
              </a:ext>
            </a:extLst>
          </p:cNvPr>
          <p:cNvSpPr txBox="1"/>
          <p:nvPr/>
        </p:nvSpPr>
        <p:spPr>
          <a:xfrm>
            <a:off x="2538807" y="638923"/>
            <a:ext cx="577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Sour</a:t>
            </a:r>
            <a:endParaRPr lang="en-US" b="1" dirty="0"/>
          </a:p>
        </p:txBody>
      </p:sp>
      <p:pic>
        <p:nvPicPr>
          <p:cNvPr id="27" name="Road">
            <a:extLst>
              <a:ext uri="{FF2B5EF4-FFF2-40B4-BE49-F238E27FC236}">
                <a16:creationId xmlns:a16="http://schemas.microsoft.com/office/drawing/2014/main" id="{5BA99EE6-DF78-4FA8-8BCB-F864B93B3B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400" y="1807341"/>
            <a:ext cx="11641775" cy="413919"/>
          </a:xfrm>
          <a:prstGeom prst="rect">
            <a:avLst/>
          </a:prstGeom>
        </p:spPr>
      </p:pic>
      <p:pic>
        <p:nvPicPr>
          <p:cNvPr id="17" name="Gas_3">
            <a:extLst>
              <a:ext uri="{FF2B5EF4-FFF2-40B4-BE49-F238E27FC236}">
                <a16:creationId xmlns:a16="http://schemas.microsoft.com/office/drawing/2014/main" id="{8085C6FF-C715-47A5-809B-5B36392EAA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8164" y="1580420"/>
            <a:ext cx="357547" cy="345701"/>
          </a:xfrm>
          <a:prstGeom prst="rect">
            <a:avLst/>
          </a:prstGeom>
        </p:spPr>
      </p:pic>
      <p:pic>
        <p:nvPicPr>
          <p:cNvPr id="20" name="Gas_2">
            <a:extLst>
              <a:ext uri="{FF2B5EF4-FFF2-40B4-BE49-F238E27FC236}">
                <a16:creationId xmlns:a16="http://schemas.microsoft.com/office/drawing/2014/main" id="{A384D88B-BABB-4821-BB18-401987662A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8941" y="1580420"/>
            <a:ext cx="357547" cy="345701"/>
          </a:xfrm>
          <a:prstGeom prst="rect">
            <a:avLst/>
          </a:prstGeom>
        </p:spPr>
      </p:pic>
      <p:pic>
        <p:nvPicPr>
          <p:cNvPr id="12" name="Gas_1">
            <a:extLst>
              <a:ext uri="{FF2B5EF4-FFF2-40B4-BE49-F238E27FC236}">
                <a16:creationId xmlns:a16="http://schemas.microsoft.com/office/drawing/2014/main" id="{130330DC-2F09-414D-9311-5CBDB2948D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253" y="1580421"/>
            <a:ext cx="357547" cy="345701"/>
          </a:xfrm>
          <a:prstGeom prst="rect">
            <a:avLst/>
          </a:prstGeom>
        </p:spPr>
      </p:pic>
      <p:pic>
        <p:nvPicPr>
          <p:cNvPr id="2" name="Train">
            <a:extLst>
              <a:ext uri="{FF2B5EF4-FFF2-40B4-BE49-F238E27FC236}">
                <a16:creationId xmlns:a16="http://schemas.microsoft.com/office/drawing/2014/main" id="{E0841D8F-A8CD-4164-99FA-EEC2ED425B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8372" y="1476977"/>
            <a:ext cx="2813449" cy="731583"/>
          </a:xfrm>
          <a:prstGeom prst="rect">
            <a:avLst/>
          </a:prstGeom>
        </p:spPr>
      </p:pic>
      <p:pic>
        <p:nvPicPr>
          <p:cNvPr id="15" name="Station_3">
            <a:extLst>
              <a:ext uri="{FF2B5EF4-FFF2-40B4-BE49-F238E27FC236}">
                <a16:creationId xmlns:a16="http://schemas.microsoft.com/office/drawing/2014/main" id="{E34F7DAF-E532-4C1F-9B92-13A5D74E05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38289" y1="8176" x2="38289" y2="8176"/>
                        <a14:foregroundMark x1="46640" y1="9434" x2="46640" y2="9434"/>
                        <a14:foregroundMark x1="50713" y1="8491" x2="50713" y2="8491"/>
                        <a14:foregroundMark x1="9369" y1="80189" x2="9369" y2="80189"/>
                        <a14:foregroundMark x1="27699" y1="82075" x2="27699" y2="82075"/>
                        <a14:foregroundMark x1="25051" y1="83333" x2="25051" y2="83333"/>
                        <a14:foregroundMark x1="63544" y1="79560" x2="63544" y2="79560"/>
                        <a14:foregroundMark x1="79633" y1="84277" x2="79633" y2="842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585848" y="415791"/>
            <a:ext cx="3478803" cy="1805469"/>
          </a:xfrm>
          <a:prstGeom prst="rect">
            <a:avLst/>
          </a:prstGeom>
        </p:spPr>
      </p:pic>
      <p:pic>
        <p:nvPicPr>
          <p:cNvPr id="14" name="Station_2">
            <a:extLst>
              <a:ext uri="{FF2B5EF4-FFF2-40B4-BE49-F238E27FC236}">
                <a16:creationId xmlns:a16="http://schemas.microsoft.com/office/drawing/2014/main" id="{F72C3F52-69AB-4FF0-A038-7D4BEC744C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38289" y1="8176" x2="38289" y2="8176"/>
                        <a14:foregroundMark x1="46640" y1="9434" x2="46640" y2="9434"/>
                        <a14:foregroundMark x1="50713" y1="8491" x2="50713" y2="8491"/>
                        <a14:foregroundMark x1="9369" y1="80189" x2="9369" y2="80189"/>
                        <a14:foregroundMark x1="27699" y1="82075" x2="27699" y2="82075"/>
                        <a14:foregroundMark x1="25051" y1="83333" x2="25051" y2="83333"/>
                        <a14:foregroundMark x1="63544" y1="79560" x2="63544" y2="79560"/>
                        <a14:foregroundMark x1="79633" y1="84277" x2="79633" y2="842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92155" y="415791"/>
            <a:ext cx="3478803" cy="1805469"/>
          </a:xfrm>
          <a:prstGeom prst="rect">
            <a:avLst/>
          </a:prstGeom>
        </p:spPr>
      </p:pic>
      <p:pic>
        <p:nvPicPr>
          <p:cNvPr id="11" name="Station_1">
            <a:extLst>
              <a:ext uri="{FF2B5EF4-FFF2-40B4-BE49-F238E27FC236}">
                <a16:creationId xmlns:a16="http://schemas.microsoft.com/office/drawing/2014/main" id="{B04D84BA-C176-411B-9BCD-058E57373D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38289" y1="8176" x2="38289" y2="8176"/>
                        <a14:foregroundMark x1="46640" y1="9434" x2="46640" y2="9434"/>
                        <a14:foregroundMark x1="50713" y1="8491" x2="50713" y2="8491"/>
                        <a14:foregroundMark x1="9369" y1="80189" x2="9369" y2="80189"/>
                        <a14:foregroundMark x1="27699" y1="82075" x2="27699" y2="82075"/>
                        <a14:foregroundMark x1="25051" y1="83333" x2="25051" y2="83333"/>
                        <a14:foregroundMark x1="63544" y1="79560" x2="63544" y2="79560"/>
                        <a14:foregroundMark x1="79633" y1="84277" x2="79633" y2="842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38937" y="415791"/>
            <a:ext cx="3478803" cy="1805469"/>
          </a:xfrm>
          <a:prstGeom prst="rect">
            <a:avLst/>
          </a:prstGeom>
        </p:spPr>
      </p:pic>
      <p:pic>
        <p:nvPicPr>
          <p:cNvPr id="23" name="Officer_3" descr="https://c7.uihere.com/files/781/836/39/rail-transport-train-track-clip-art-railway-man.jpg">
            <a:extLst>
              <a:ext uri="{FF2B5EF4-FFF2-40B4-BE49-F238E27FC236}">
                <a16:creationId xmlns:a16="http://schemas.microsoft.com/office/drawing/2014/main" id="{61927148-7DF1-4DFC-B94A-C72E17E56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9753" r="100000">
                        <a14:foregroundMark x1="38462" y1="61297" x2="38462" y2="61297"/>
                        <a14:foregroundMark x1="85027" y1="58382" x2="85027" y2="58382"/>
                        <a14:foregroundMark x1="82280" y1="60058" x2="82280" y2="60058"/>
                        <a14:foregroundMark x1="41209" y1="60860" x2="41209" y2="60860"/>
                        <a14:backgroundMark x1="50000" y1="36152" x2="50000" y2="36152"/>
                        <a14:backgroundMark x1="75962" y1="36589" x2="75962" y2="36589"/>
                        <a14:backgroundMark x1="68544" y1="37318" x2="68544" y2="37318"/>
                        <a14:backgroundMark x1="71841" y1="36662" x2="71841" y2="36662"/>
                        <a14:backgroundMark x1="67308" y1="37172" x2="67308" y2="37172"/>
                        <a14:backgroundMark x1="49588" y1="36297" x2="49588" y2="36297"/>
                        <a14:backgroundMark x1="51236" y1="36808" x2="51236" y2="36808"/>
                        <a14:backgroundMark x1="52610" y1="36880" x2="52610" y2="36880"/>
                        <a14:backgroundMark x1="55220" y1="36953" x2="55220" y2="36953"/>
                        <a14:backgroundMark x1="57967" y1="37026" x2="57967" y2="37026"/>
                        <a14:backgroundMark x1="56593" y1="37026" x2="56593" y2="37026"/>
                        <a14:backgroundMark x1="54533" y1="36808" x2="54533" y2="36808"/>
                        <a14:backgroundMark x1="58379" y1="37026" x2="58379" y2="37026"/>
                        <a14:backgroundMark x1="59203" y1="37026" x2="59203" y2="37026"/>
                        <a14:backgroundMark x1="48214" y1="35496" x2="48214" y2="354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963968" y="1846607"/>
            <a:ext cx="251756" cy="47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Officer_2" descr="https://c7.uihere.com/files/781/836/39/rail-transport-train-track-clip-art-railway-man.jpg">
            <a:extLst>
              <a:ext uri="{FF2B5EF4-FFF2-40B4-BE49-F238E27FC236}">
                <a16:creationId xmlns:a16="http://schemas.microsoft.com/office/drawing/2014/main" id="{3B05186E-F2F2-416D-94BF-8FCD5A06C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9753" r="100000">
                        <a14:foregroundMark x1="38462" y1="61297" x2="38462" y2="61297"/>
                        <a14:foregroundMark x1="85027" y1="58382" x2="85027" y2="58382"/>
                        <a14:foregroundMark x1="82280" y1="60058" x2="82280" y2="60058"/>
                        <a14:foregroundMark x1="41209" y1="60860" x2="41209" y2="60860"/>
                        <a14:backgroundMark x1="50000" y1="36152" x2="50000" y2="36152"/>
                        <a14:backgroundMark x1="75962" y1="36589" x2="75962" y2="36589"/>
                        <a14:backgroundMark x1="68544" y1="37318" x2="68544" y2="37318"/>
                        <a14:backgroundMark x1="71841" y1="36662" x2="71841" y2="36662"/>
                        <a14:backgroundMark x1="67308" y1="37172" x2="67308" y2="37172"/>
                        <a14:backgroundMark x1="49588" y1="36297" x2="49588" y2="36297"/>
                        <a14:backgroundMark x1="51236" y1="36808" x2="51236" y2="36808"/>
                        <a14:backgroundMark x1="52610" y1="36880" x2="52610" y2="36880"/>
                        <a14:backgroundMark x1="55220" y1="36953" x2="55220" y2="36953"/>
                        <a14:backgroundMark x1="57967" y1="37026" x2="57967" y2="37026"/>
                        <a14:backgroundMark x1="56593" y1="37026" x2="56593" y2="37026"/>
                        <a14:backgroundMark x1="54533" y1="36808" x2="54533" y2="36808"/>
                        <a14:backgroundMark x1="58379" y1="37026" x2="58379" y2="37026"/>
                        <a14:backgroundMark x1="59203" y1="37026" x2="59203" y2="37026"/>
                        <a14:backgroundMark x1="48214" y1="35496" x2="48214" y2="354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683" y="1886704"/>
            <a:ext cx="251756" cy="47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Officer_1" descr="https://c7.uihere.com/files/781/836/39/rail-transport-train-track-clip-art-railway-man.jpg">
            <a:extLst>
              <a:ext uri="{FF2B5EF4-FFF2-40B4-BE49-F238E27FC236}">
                <a16:creationId xmlns:a16="http://schemas.microsoft.com/office/drawing/2014/main" id="{0A4DB3CA-93B3-4CB7-893C-A043A0EEB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9753" r="100000">
                        <a14:foregroundMark x1="38462" y1="61297" x2="38462" y2="61297"/>
                        <a14:foregroundMark x1="85027" y1="58382" x2="85027" y2="58382"/>
                        <a14:foregroundMark x1="82280" y1="60058" x2="82280" y2="60058"/>
                        <a14:foregroundMark x1="41209" y1="60860" x2="41209" y2="60860"/>
                        <a14:backgroundMark x1="50000" y1="36152" x2="50000" y2="36152"/>
                        <a14:backgroundMark x1="75962" y1="36589" x2="75962" y2="36589"/>
                        <a14:backgroundMark x1="68544" y1="37318" x2="68544" y2="37318"/>
                        <a14:backgroundMark x1="71841" y1="36662" x2="71841" y2="36662"/>
                        <a14:backgroundMark x1="67308" y1="37172" x2="67308" y2="37172"/>
                        <a14:backgroundMark x1="49588" y1="36297" x2="49588" y2="36297"/>
                        <a14:backgroundMark x1="51236" y1="36808" x2="51236" y2="36808"/>
                        <a14:backgroundMark x1="52610" y1="36880" x2="52610" y2="36880"/>
                        <a14:backgroundMark x1="55220" y1="36953" x2="55220" y2="36953"/>
                        <a14:backgroundMark x1="57967" y1="37026" x2="57967" y2="37026"/>
                        <a14:backgroundMark x1="56593" y1="37026" x2="56593" y2="37026"/>
                        <a14:backgroundMark x1="54533" y1="36808" x2="54533" y2="36808"/>
                        <a14:backgroundMark x1="58379" y1="37026" x2="58379" y2="37026"/>
                        <a14:backgroundMark x1="59203" y1="37026" x2="59203" y2="37026"/>
                        <a14:backgroundMark x1="48214" y1="35496" x2="48214" y2="354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093" y="1874277"/>
            <a:ext cx="251756" cy="47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Tickets">
            <a:extLst>
              <a:ext uri="{FF2B5EF4-FFF2-40B4-BE49-F238E27FC236}">
                <a16:creationId xmlns:a16="http://schemas.microsoft.com/office/drawing/2014/main" id="{081F83BA-E6DC-497C-813C-58996905ACE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26" b="100000" l="0" r="100000">
                        <a14:foregroundMark x1="47805" y1="44300" x2="47805" y2="44300"/>
                        <a14:foregroundMark x1="76098" y1="56352" x2="76098" y2="56352"/>
                        <a14:foregroundMark x1="43902" y1="8143" x2="43902" y2="8143"/>
                        <a14:foregroundMark x1="35610" y1="11075" x2="35610" y2="11075"/>
                        <a14:foregroundMark x1="40000" y1="11075" x2="40000" y2="11075"/>
                        <a14:foregroundMark x1="55610" y1="11075" x2="55610" y2="11075"/>
                        <a14:foregroundMark x1="58049" y1="10423" x2="58049" y2="10423"/>
                        <a14:foregroundMark x1="64878" y1="9446" x2="64878" y2="94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29614" y="1253261"/>
            <a:ext cx="1101558" cy="1649651"/>
          </a:xfrm>
          <a:prstGeom prst="rect">
            <a:avLst/>
          </a:prstGeom>
        </p:spPr>
      </p:pic>
      <p:pic>
        <p:nvPicPr>
          <p:cNvPr id="13" name="pic_Man_2">
            <a:extLst>
              <a:ext uri="{FF2B5EF4-FFF2-40B4-BE49-F238E27FC236}">
                <a16:creationId xmlns:a16="http://schemas.microsoft.com/office/drawing/2014/main" id="{3EBD261B-0A9A-435C-B1FD-04FCFB11EF6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>
                        <a14:foregroundMark x1="42708" y1="16000" x2="42708" y2="16000"/>
                        <a14:foregroundMark x1="59375" y1="29143" x2="59375" y2="29143"/>
                        <a14:foregroundMark x1="57292" y1="54857" x2="57292" y2="54857"/>
                        <a14:foregroundMark x1="59375" y1="44571" x2="59375" y2="44571"/>
                        <a14:foregroundMark x1="67708" y1="44571" x2="67708" y2="44571"/>
                        <a14:foregroundMark x1="72917" y1="26857" x2="72917" y2="26857"/>
                        <a14:foregroundMark x1="44792" y1="32000" x2="44792" y2="32000"/>
                        <a14:foregroundMark x1="59375" y1="44000" x2="59375" y2="44000"/>
                        <a14:foregroundMark x1="55208" y1="42857" x2="55208" y2="42857"/>
                        <a14:foregroundMark x1="64583" y1="46857" x2="64583" y2="46857"/>
                        <a14:foregroundMark x1="48958" y1="25143" x2="48958" y2="25143"/>
                        <a14:foregroundMark x1="50000" y1="22857" x2="50000" y2="22857"/>
                        <a14:foregroundMark x1="26042" y1="65143" x2="26042" y2="65143"/>
                        <a14:foregroundMark x1="63542" y1="73714" x2="63542" y2="73714"/>
                        <a14:foregroundMark x1="82292" y1="66857" x2="82292" y2="66857"/>
                        <a14:foregroundMark x1="86458" y1="67429" x2="86458" y2="67429"/>
                        <a14:foregroundMark x1="75000" y1="96571" x2="75000" y2="96571"/>
                        <a14:foregroundMark x1="73958" y1="93714" x2="73958" y2="93714"/>
                        <a14:foregroundMark x1="35417" y1="94857" x2="35417" y2="94857"/>
                        <a14:foregroundMark x1="72917" y1="8000" x2="72917" y2="8000"/>
                        <a14:foregroundMark x1="58333" y1="34286" x2="58333" y2="34286"/>
                        <a14:foregroundMark x1="65625" y1="41714" x2="65625" y2="417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220" y="1764040"/>
            <a:ext cx="641556" cy="1169503"/>
          </a:xfrm>
          <a:prstGeom prst="rect">
            <a:avLst/>
          </a:prstGeom>
        </p:spPr>
      </p:pic>
      <p:pic>
        <p:nvPicPr>
          <p:cNvPr id="24" name="gif_Man_2_w">
            <a:extLst>
              <a:ext uri="{FF2B5EF4-FFF2-40B4-BE49-F238E27FC236}">
                <a16:creationId xmlns:a16="http://schemas.microsoft.com/office/drawing/2014/main" id="{7538C66B-E942-4703-A7AE-C1481EE5808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09" y="1699206"/>
            <a:ext cx="1731316" cy="1286101"/>
          </a:xfrm>
          <a:prstGeom prst="rect">
            <a:avLst/>
          </a:prstGeom>
        </p:spPr>
      </p:pic>
      <p:pic>
        <p:nvPicPr>
          <p:cNvPr id="26" name="gif_Man_2_r" descr="http://uae.mentrics.com/wp-content/uploads/2017/10/running_businessman.gif">
            <a:extLst>
              <a:ext uri="{FF2B5EF4-FFF2-40B4-BE49-F238E27FC236}">
                <a16:creationId xmlns:a16="http://schemas.microsoft.com/office/drawing/2014/main" id="{97453E39-E206-4651-A112-66CC4DAF72C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2" y="1676401"/>
            <a:ext cx="1723502" cy="1301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_Man_1">
            <a:extLst>
              <a:ext uri="{FF2B5EF4-FFF2-40B4-BE49-F238E27FC236}">
                <a16:creationId xmlns:a16="http://schemas.microsoft.com/office/drawing/2014/main" id="{2CB181FF-07E4-440D-BE2B-79779C81DC2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100000" l="0" r="100000">
                        <a14:foregroundMark x1="54455" y1="8980" x2="54455" y2="8980"/>
                        <a14:foregroundMark x1="43564" y1="19184" x2="43564" y2="19184"/>
                        <a14:foregroundMark x1="48515" y1="16327" x2="48515" y2="16327"/>
                        <a14:foregroundMark x1="58416" y1="17959" x2="58416" y2="17959"/>
                        <a14:foregroundMark x1="65347" y1="17551" x2="65347" y2="17551"/>
                        <a14:foregroundMark x1="41584" y1="12245" x2="41584" y2="12245"/>
                        <a14:foregroundMark x1="36634" y1="18367" x2="36634" y2="18367"/>
                        <a14:foregroundMark x1="43564" y1="28571" x2="43564" y2="28571"/>
                        <a14:foregroundMark x1="51485" y1="26939" x2="51485" y2="26939"/>
                        <a14:foregroundMark x1="51485" y1="26939" x2="51485" y2="26939"/>
                        <a14:foregroundMark x1="42574" y1="23265" x2="42574" y2="23265"/>
                        <a14:foregroundMark x1="37624" y1="23265" x2="37624" y2="23265"/>
                        <a14:foregroundMark x1="31683" y1="26122" x2="31683" y2="26122"/>
                        <a14:foregroundMark x1="67327" y1="28571" x2="67327" y2="28571"/>
                        <a14:foregroundMark x1="55446" y1="29796" x2="55446" y2="29796"/>
                        <a14:foregroundMark x1="54455" y1="33878" x2="54455" y2="33878"/>
                        <a14:foregroundMark x1="54455" y1="37551" x2="54455" y2="37551"/>
                        <a14:foregroundMark x1="54455" y1="42449" x2="54455" y2="42449"/>
                        <a14:foregroundMark x1="56436" y1="45714" x2="56436" y2="45714"/>
                        <a14:foregroundMark x1="55446" y1="57551" x2="55446" y2="57551"/>
                        <a14:foregroundMark x1="84158" y1="94694" x2="84158" y2="94694"/>
                        <a14:foregroundMark x1="61386" y1="39184" x2="61386" y2="39184"/>
                        <a14:foregroundMark x1="31683" y1="9388" x2="31683" y2="9388"/>
                        <a14:foregroundMark x1="65347" y1="18367" x2="65347" y2="18367"/>
                        <a14:foregroundMark x1="66337" y1="17551" x2="66337" y2="17551"/>
                        <a14:foregroundMark x1="27723" y1="20408" x2="27723" y2="20408"/>
                        <a14:foregroundMark x1="30693" y1="28980" x2="30693" y2="28980"/>
                        <a14:foregroundMark x1="40594" y1="36735" x2="40594" y2="36735"/>
                        <a14:foregroundMark x1="34653" y1="36327" x2="34653" y2="36327"/>
                        <a14:foregroundMark x1="62376" y1="35918" x2="62376" y2="35918"/>
                        <a14:foregroundMark x1="71287" y1="17551" x2="71287" y2="17551"/>
                        <a14:foregroundMark x1="72277" y1="16735" x2="72277" y2="1673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80757" y="1699206"/>
            <a:ext cx="508849" cy="1234337"/>
          </a:xfrm>
          <a:prstGeom prst="rect">
            <a:avLst/>
          </a:prstGeom>
        </p:spPr>
      </p:pic>
      <p:pic>
        <p:nvPicPr>
          <p:cNvPr id="25" name="gif_Man_1">
            <a:extLst>
              <a:ext uri="{FF2B5EF4-FFF2-40B4-BE49-F238E27FC236}">
                <a16:creationId xmlns:a16="http://schemas.microsoft.com/office/drawing/2014/main" id="{D28E57CA-EC5B-477A-904D-5F33DAEFB99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6169" y="1575041"/>
            <a:ext cx="2057657" cy="1483690"/>
          </a:xfrm>
          <a:prstGeom prst="rect">
            <a:avLst/>
          </a:prstGeom>
        </p:spPr>
      </p:pic>
      <p:pic>
        <p:nvPicPr>
          <p:cNvPr id="19" name="gif_Woman">
            <a:extLst>
              <a:ext uri="{FF2B5EF4-FFF2-40B4-BE49-F238E27FC236}">
                <a16:creationId xmlns:a16="http://schemas.microsoft.com/office/drawing/2014/main" id="{56840AA4-1A01-4691-95B0-D953A204A51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006" y="1708804"/>
            <a:ext cx="482786" cy="652414"/>
          </a:xfrm>
          <a:prstGeom prst="rect">
            <a:avLst/>
          </a:prstGeom>
        </p:spPr>
      </p:pic>
      <p:pic>
        <p:nvPicPr>
          <p:cNvPr id="28" name="Last_Man_2">
            <a:extLst>
              <a:ext uri="{FF2B5EF4-FFF2-40B4-BE49-F238E27FC236}">
                <a16:creationId xmlns:a16="http://schemas.microsoft.com/office/drawing/2014/main" id="{4FE65FCA-ECEE-4461-89C6-D76D5A72C5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>
                        <a14:foregroundMark x1="42708" y1="16000" x2="42708" y2="16000"/>
                        <a14:foregroundMark x1="59375" y1="29143" x2="59375" y2="29143"/>
                        <a14:foregroundMark x1="57292" y1="54857" x2="57292" y2="54857"/>
                        <a14:foregroundMark x1="59375" y1="44571" x2="59375" y2="44571"/>
                        <a14:foregroundMark x1="67708" y1="44571" x2="67708" y2="44571"/>
                        <a14:foregroundMark x1="72917" y1="26857" x2="72917" y2="26857"/>
                        <a14:foregroundMark x1="44792" y1="32000" x2="44792" y2="32000"/>
                        <a14:foregroundMark x1="59375" y1="44000" x2="59375" y2="44000"/>
                        <a14:foregroundMark x1="55208" y1="42857" x2="55208" y2="42857"/>
                        <a14:foregroundMark x1="64583" y1="46857" x2="64583" y2="46857"/>
                        <a14:foregroundMark x1="48958" y1="25143" x2="48958" y2="25143"/>
                        <a14:foregroundMark x1="50000" y1="22857" x2="50000" y2="22857"/>
                        <a14:foregroundMark x1="26042" y1="65143" x2="26042" y2="65143"/>
                        <a14:foregroundMark x1="63542" y1="73714" x2="63542" y2="73714"/>
                        <a14:foregroundMark x1="82292" y1="66857" x2="82292" y2="66857"/>
                        <a14:foregroundMark x1="86458" y1="67429" x2="86458" y2="67429"/>
                        <a14:foregroundMark x1="75000" y1="96571" x2="75000" y2="96571"/>
                        <a14:foregroundMark x1="73958" y1="93714" x2="73958" y2="93714"/>
                        <a14:foregroundMark x1="35417" y1="94857" x2="35417" y2="94857"/>
                        <a14:foregroundMark x1="72917" y1="8000" x2="72917" y2="8000"/>
                        <a14:foregroundMark x1="58333" y1="34286" x2="58333" y2="34286"/>
                        <a14:foregroundMark x1="65625" y1="41714" x2="65625" y2="417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571931" y="1865413"/>
            <a:ext cx="414568" cy="755721"/>
          </a:xfrm>
          <a:prstGeom prst="rect">
            <a:avLst/>
          </a:prstGeom>
        </p:spPr>
      </p:pic>
      <p:pic>
        <p:nvPicPr>
          <p:cNvPr id="29" name="Last_Man_1">
            <a:extLst>
              <a:ext uri="{FF2B5EF4-FFF2-40B4-BE49-F238E27FC236}">
                <a16:creationId xmlns:a16="http://schemas.microsoft.com/office/drawing/2014/main" id="{A1D7BB4A-9B9D-4EE8-AA31-68D68A7E0BB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100000" l="0" r="100000">
                        <a14:foregroundMark x1="54455" y1="8980" x2="54455" y2="8980"/>
                        <a14:foregroundMark x1="43564" y1="19184" x2="43564" y2="19184"/>
                        <a14:foregroundMark x1="48515" y1="16327" x2="48515" y2="16327"/>
                        <a14:foregroundMark x1="58416" y1="17959" x2="58416" y2="17959"/>
                        <a14:foregroundMark x1="65347" y1="17551" x2="65347" y2="17551"/>
                        <a14:foregroundMark x1="41584" y1="12245" x2="41584" y2="12245"/>
                        <a14:foregroundMark x1="36634" y1="18367" x2="36634" y2="18367"/>
                        <a14:foregroundMark x1="43564" y1="28571" x2="43564" y2="28571"/>
                        <a14:foregroundMark x1="51485" y1="26939" x2="51485" y2="26939"/>
                        <a14:foregroundMark x1="51485" y1="26939" x2="51485" y2="26939"/>
                        <a14:foregroundMark x1="42574" y1="23265" x2="42574" y2="23265"/>
                        <a14:foregroundMark x1="37624" y1="23265" x2="37624" y2="23265"/>
                        <a14:foregroundMark x1="31683" y1="26122" x2="31683" y2="26122"/>
                        <a14:foregroundMark x1="67327" y1="28571" x2="67327" y2="28571"/>
                        <a14:foregroundMark x1="55446" y1="29796" x2="55446" y2="29796"/>
                        <a14:foregroundMark x1="54455" y1="33878" x2="54455" y2="33878"/>
                        <a14:foregroundMark x1="54455" y1="37551" x2="54455" y2="37551"/>
                        <a14:foregroundMark x1="54455" y1="42449" x2="54455" y2="42449"/>
                        <a14:foregroundMark x1="56436" y1="45714" x2="56436" y2="45714"/>
                        <a14:foregroundMark x1="55446" y1="57551" x2="55446" y2="57551"/>
                        <a14:foregroundMark x1="84158" y1="94694" x2="84158" y2="94694"/>
                        <a14:foregroundMark x1="61386" y1="39184" x2="61386" y2="39184"/>
                        <a14:foregroundMark x1="31683" y1="9388" x2="31683" y2="9388"/>
                        <a14:foregroundMark x1="65347" y1="18367" x2="65347" y2="18367"/>
                        <a14:foregroundMark x1="66337" y1="17551" x2="66337" y2="17551"/>
                        <a14:foregroundMark x1="27723" y1="20408" x2="27723" y2="20408"/>
                        <a14:foregroundMark x1="30693" y1="28980" x2="30693" y2="28980"/>
                        <a14:foregroundMark x1="40594" y1="36735" x2="40594" y2="36735"/>
                        <a14:foregroundMark x1="34653" y1="36327" x2="34653" y2="36327"/>
                        <a14:foregroundMark x1="62376" y1="35918" x2="62376" y2="35918"/>
                        <a14:foregroundMark x1="71287" y1="17551" x2="71287" y2="17551"/>
                        <a14:foregroundMark x1="72277" y1="16735" x2="72277" y2="1673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8843383" y="1764040"/>
            <a:ext cx="251754" cy="555647"/>
          </a:xfrm>
          <a:prstGeom prst="rect">
            <a:avLst/>
          </a:prstGeom>
        </p:spPr>
      </p:pic>
      <p:pic>
        <p:nvPicPr>
          <p:cNvPr id="30" name="Last_Women">
            <a:extLst>
              <a:ext uri="{FF2B5EF4-FFF2-40B4-BE49-F238E27FC236}">
                <a16:creationId xmlns:a16="http://schemas.microsoft.com/office/drawing/2014/main" id="{2C9CE3FC-CA9E-4D54-82D1-2A74E23FE82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948129" y="1722005"/>
            <a:ext cx="474530" cy="64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6923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2" presetClass="path" presetSubtype="0" accel="7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8272E-6 1.48148E-6 L 0.05585 0.00069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87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0" presetClass="path" presetSubtype="0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0.00023 L 0.04513 0.00023 L 0.125 -0.03958 L 0.125 -0.03935 L 0.125 -0.03958 " pathEditMode="relative" rAng="0" ptsTypes="AAAAA">
                                      <p:cBhvr>
                                        <p:cTn id="161" dur="6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69" y="-1991"/>
                                    </p:animMotion>
                                  </p:childTnLst>
                                </p:cTn>
                              </p:par>
                              <p:par>
                                <p:cTn id="162" presetID="6" presetClass="emph" presetSubtype="0" accel="500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Scale>
                                      <p:cBhvr>
                                        <p:cTn id="163" dur="3270" fill="hold"/>
                                        <p:tgtEl>
                                          <p:spTgt spid="25"/>
                                        </p:tgtEl>
                                      </p:cBhvr>
                                      <p:by x="35000" y="35000"/>
                                    </p:animScale>
                                  </p:childTnLst>
                                </p:cTn>
                              </p:par>
                              <p:par>
                                <p:cTn id="1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0" presetClass="path" presetSubtype="0" ac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8642E-7 -0.00024 L 0.04167 -0.00024 " pathEditMode="relative" rAng="0" ptsTypes="AA">
                                      <p:cBhvr>
                                        <p:cTn id="169" dur="2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3" y="0"/>
                                    </p:animMotion>
                                  </p:childTnLst>
                                </p:cTn>
                              </p:par>
                              <p:par>
                                <p:cTn id="17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8 -0.00116 L 0.04108 -0.00116 " pathEditMode="relative" rAng="0" ptsTypes="AA">
                                      <p:cBhvr>
                                        <p:cTn id="171" dur="2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5" y="0"/>
                                    </p:animMotion>
                                  </p:childTnLst>
                                </p:cTn>
                              </p:par>
                              <p:par>
                                <p:cTn id="172" presetID="1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7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6500"/>
                            </p:stCondLst>
                            <p:childTnLst>
                              <p:par>
                                <p:cTn id="18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6500"/>
                            </p:stCondLst>
                            <p:childTnLst>
                              <p:par>
                                <p:cTn id="18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0" presetClass="path" presetSubtype="0" accel="10526" decel="526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-0.00046 L 0.04388 -0.00046 L 0.12336 -0.04028 " pathEditMode="relative" ptsTypes="AAA">
                                      <p:cBhvr>
                                        <p:cTn id="187" dur="4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8" presetID="6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189" dur="2250" fill="hold"/>
                                        <p:tgtEl>
                                          <p:spTgt spid="26"/>
                                        </p:tgtEl>
                                      </p:cBhvr>
                                      <p:by x="35000" y="35000"/>
                                    </p:animScale>
                                  </p:childTnLst>
                                </p:cTn>
                              </p:par>
                              <p:par>
                                <p:cTn id="190" presetID="14" presetClass="exit" presetSubtype="1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9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11250"/>
                            </p:stCondLst>
                            <p:childTnLst>
                              <p:par>
                                <p:cTn id="19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584 0.00069 L 0.3751 0.00092 " pathEditMode="relative" rAng="0" ptsTypes="AA">
                                      <p:cBhvr>
                                        <p:cTn id="195" dur="3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8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14750"/>
                            </p:stCondLst>
                            <p:childTnLst>
                              <p:par>
                                <p:cTn id="197" presetID="14" presetClass="exit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9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15500"/>
                            </p:stCondLst>
                            <p:childTnLst>
                              <p:par>
                                <p:cTn id="204" presetID="0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37539 0.00162 L 0.6902 0.00162 " pathEditMode="relative" rAng="0" ptsTypes="AA">
                                      <p:cBhvr>
                                        <p:cTn id="205" dur="3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4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19250"/>
                            </p:stCondLst>
                            <p:childTnLst>
                              <p:par>
                                <p:cTn id="20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500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no-color-database">
            <a:extLst>
              <a:ext uri="{FF2B5EF4-FFF2-40B4-BE49-F238E27FC236}">
                <a16:creationId xmlns:a16="http://schemas.microsoft.com/office/drawing/2014/main" id="{26D1C951-8DCA-4557-A655-E479916F8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080"/>
            <a:ext cx="16459200" cy="6217920"/>
          </a:xfrm>
          <a:prstGeom prst="rect">
            <a:avLst/>
          </a:prstGeom>
        </p:spPr>
      </p:pic>
      <p:pic>
        <p:nvPicPr>
          <p:cNvPr id="8" name="accounts">
            <a:extLst>
              <a:ext uri="{FF2B5EF4-FFF2-40B4-BE49-F238E27FC236}">
                <a16:creationId xmlns:a16="http://schemas.microsoft.com/office/drawing/2014/main" id="{56F7CFA7-1ECA-49E4-8B57-0A318156C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591" y="3393798"/>
            <a:ext cx="1449753" cy="1198259"/>
          </a:xfrm>
          <a:prstGeom prst="rect">
            <a:avLst/>
          </a:prstGeom>
        </p:spPr>
      </p:pic>
      <p:sp>
        <p:nvSpPr>
          <p:cNvPr id="121" name="rlt_accounts-statuses">
            <a:extLst>
              <a:ext uri="{FF2B5EF4-FFF2-40B4-BE49-F238E27FC236}">
                <a16:creationId xmlns:a16="http://schemas.microsoft.com/office/drawing/2014/main" id="{322D12D6-EE03-41B1-A323-C9C9ED944FCA}"/>
              </a:ext>
            </a:extLst>
          </p:cNvPr>
          <p:cNvSpPr/>
          <p:nvPr/>
        </p:nvSpPr>
        <p:spPr>
          <a:xfrm>
            <a:off x="5520477" y="3833914"/>
            <a:ext cx="545953" cy="270525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lt_trips-statuses">
            <a:extLst>
              <a:ext uri="{FF2B5EF4-FFF2-40B4-BE49-F238E27FC236}">
                <a16:creationId xmlns:a16="http://schemas.microsoft.com/office/drawing/2014/main" id="{AED3723A-DB16-4CDE-A197-A18564C1D056}"/>
              </a:ext>
            </a:extLst>
          </p:cNvPr>
          <p:cNvSpPr/>
          <p:nvPr/>
        </p:nvSpPr>
        <p:spPr>
          <a:xfrm>
            <a:off x="4762151" y="2157433"/>
            <a:ext cx="661904" cy="1551345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statuses">
            <a:extLst>
              <a:ext uri="{FF2B5EF4-FFF2-40B4-BE49-F238E27FC236}">
                <a16:creationId xmlns:a16="http://schemas.microsoft.com/office/drawing/2014/main" id="{DF4866CA-3471-42B4-934E-DC2520380A8C}"/>
              </a:ext>
            </a:extLst>
          </p:cNvPr>
          <p:cNvSpPr/>
          <p:nvPr/>
        </p:nvSpPr>
        <p:spPr>
          <a:xfrm>
            <a:off x="4084540" y="3648000"/>
            <a:ext cx="1476498" cy="704611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rlt_employees-stations">
            <a:extLst>
              <a:ext uri="{FF2B5EF4-FFF2-40B4-BE49-F238E27FC236}">
                <a16:creationId xmlns:a16="http://schemas.microsoft.com/office/drawing/2014/main" id="{61321C98-8A4E-4B60-92CF-D99B00FF1B60}"/>
              </a:ext>
            </a:extLst>
          </p:cNvPr>
          <p:cNvSpPr/>
          <p:nvPr/>
        </p:nvSpPr>
        <p:spPr>
          <a:xfrm>
            <a:off x="8904955" y="4264193"/>
            <a:ext cx="1449753" cy="945124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lt_employees-(emp-salaries)(Log)">
            <a:extLst>
              <a:ext uri="{FF2B5EF4-FFF2-40B4-BE49-F238E27FC236}">
                <a16:creationId xmlns:a16="http://schemas.microsoft.com/office/drawing/2014/main" id="{65D29A58-E237-4D4B-B887-C94AA4B381CB}"/>
              </a:ext>
            </a:extLst>
          </p:cNvPr>
          <p:cNvSpPr/>
          <p:nvPr/>
        </p:nvSpPr>
        <p:spPr>
          <a:xfrm>
            <a:off x="9411325" y="6170371"/>
            <a:ext cx="507226" cy="86699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log_employees-salaries">
            <a:extLst>
              <a:ext uri="{FF2B5EF4-FFF2-40B4-BE49-F238E27FC236}">
                <a16:creationId xmlns:a16="http://schemas.microsoft.com/office/drawing/2014/main" id="{E95D6B7F-78A7-4DB6-A681-5A46F924F7E3}"/>
              </a:ext>
            </a:extLst>
          </p:cNvPr>
          <p:cNvSpPr/>
          <p:nvPr/>
        </p:nvSpPr>
        <p:spPr>
          <a:xfrm>
            <a:off x="9897192" y="5788954"/>
            <a:ext cx="1485701" cy="873617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lt_positions-(employees-position(Log)">
            <a:extLst>
              <a:ext uri="{FF2B5EF4-FFF2-40B4-BE49-F238E27FC236}">
                <a16:creationId xmlns:a16="http://schemas.microsoft.com/office/drawing/2014/main" id="{C9BD8A33-D53E-403B-A448-2936AD90DE99}"/>
              </a:ext>
            </a:extLst>
          </p:cNvPr>
          <p:cNvSpPr/>
          <p:nvPr/>
        </p:nvSpPr>
        <p:spPr>
          <a:xfrm>
            <a:off x="5204459" y="6087026"/>
            <a:ext cx="510541" cy="248209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lt_employees-(employees-position(Log)">
            <a:extLst>
              <a:ext uri="{FF2B5EF4-FFF2-40B4-BE49-F238E27FC236}">
                <a16:creationId xmlns:a16="http://schemas.microsoft.com/office/drawing/2014/main" id="{626B3344-447C-4066-ABFC-B64E55907669}"/>
              </a:ext>
            </a:extLst>
          </p:cNvPr>
          <p:cNvSpPr/>
          <p:nvPr/>
        </p:nvSpPr>
        <p:spPr>
          <a:xfrm>
            <a:off x="7175500" y="5937061"/>
            <a:ext cx="771483" cy="370537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log_employees-positions">
            <a:extLst>
              <a:ext uri="{FF2B5EF4-FFF2-40B4-BE49-F238E27FC236}">
                <a16:creationId xmlns:a16="http://schemas.microsoft.com/office/drawing/2014/main" id="{DE7B64EB-524D-4B6D-ACAD-5D445D087AD9}"/>
              </a:ext>
            </a:extLst>
          </p:cNvPr>
          <p:cNvSpPr/>
          <p:nvPr/>
        </p:nvSpPr>
        <p:spPr>
          <a:xfrm>
            <a:off x="5702968" y="5788954"/>
            <a:ext cx="1485701" cy="873617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lt_companies-(tanks-refill)(log)">
            <a:extLst>
              <a:ext uri="{FF2B5EF4-FFF2-40B4-BE49-F238E27FC236}">
                <a16:creationId xmlns:a16="http://schemas.microsoft.com/office/drawing/2014/main" id="{B5917083-3418-435E-857A-F1CF2995FE06}"/>
              </a:ext>
            </a:extLst>
          </p:cNvPr>
          <p:cNvSpPr/>
          <p:nvPr/>
        </p:nvSpPr>
        <p:spPr>
          <a:xfrm>
            <a:off x="14131636" y="4401583"/>
            <a:ext cx="1119953" cy="1124269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lt_tanks-(tanks-refill)(log)">
            <a:extLst>
              <a:ext uri="{FF2B5EF4-FFF2-40B4-BE49-F238E27FC236}">
                <a16:creationId xmlns:a16="http://schemas.microsoft.com/office/drawing/2014/main" id="{C83944DA-4E60-4608-8D11-019A848E8869}"/>
              </a:ext>
            </a:extLst>
          </p:cNvPr>
          <p:cNvSpPr/>
          <p:nvPr/>
        </p:nvSpPr>
        <p:spPr>
          <a:xfrm>
            <a:off x="13086413" y="3927261"/>
            <a:ext cx="412231" cy="54249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log_tanks-refill">
            <a:extLst>
              <a:ext uri="{FF2B5EF4-FFF2-40B4-BE49-F238E27FC236}">
                <a16:creationId xmlns:a16="http://schemas.microsoft.com/office/drawing/2014/main" id="{45A86255-71D3-403F-BE50-A5279BDC0096}"/>
              </a:ext>
            </a:extLst>
          </p:cNvPr>
          <p:cNvSpPr/>
          <p:nvPr/>
        </p:nvSpPr>
        <p:spPr>
          <a:xfrm>
            <a:off x="13498644" y="3512844"/>
            <a:ext cx="1467491" cy="88477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lt_tanks-(trains-refill)(log)">
            <a:extLst>
              <a:ext uri="{FF2B5EF4-FFF2-40B4-BE49-F238E27FC236}">
                <a16:creationId xmlns:a16="http://schemas.microsoft.com/office/drawing/2014/main" id="{39332D14-9B19-431C-9DE9-F1118BF03CE8}"/>
              </a:ext>
            </a:extLst>
          </p:cNvPr>
          <p:cNvSpPr/>
          <p:nvPr/>
        </p:nvSpPr>
        <p:spPr>
          <a:xfrm>
            <a:off x="11874294" y="2802534"/>
            <a:ext cx="1303321" cy="759968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lt_trains-(trains-refill)(Log)">
            <a:extLst>
              <a:ext uri="{FF2B5EF4-FFF2-40B4-BE49-F238E27FC236}">
                <a16:creationId xmlns:a16="http://schemas.microsoft.com/office/drawing/2014/main" id="{E22A4FC7-53F7-4A5A-8B02-7067C189CDE1}"/>
              </a:ext>
            </a:extLst>
          </p:cNvPr>
          <p:cNvSpPr/>
          <p:nvPr/>
        </p:nvSpPr>
        <p:spPr>
          <a:xfrm>
            <a:off x="12982385" y="1702593"/>
            <a:ext cx="122062" cy="209595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log_trains-refill">
            <a:extLst>
              <a:ext uri="{FF2B5EF4-FFF2-40B4-BE49-F238E27FC236}">
                <a16:creationId xmlns:a16="http://schemas.microsoft.com/office/drawing/2014/main" id="{161E5166-A129-421C-9BC2-56037DBB5BF5}"/>
              </a:ext>
            </a:extLst>
          </p:cNvPr>
          <p:cNvSpPr/>
          <p:nvPr/>
        </p:nvSpPr>
        <p:spPr>
          <a:xfrm>
            <a:off x="12324229" y="1910857"/>
            <a:ext cx="1485701" cy="88477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lt_trips-trains">
            <a:extLst>
              <a:ext uri="{FF2B5EF4-FFF2-40B4-BE49-F238E27FC236}">
                <a16:creationId xmlns:a16="http://schemas.microsoft.com/office/drawing/2014/main" id="{6A62BCBF-55F3-49F0-9862-EBFDD09D85D8}"/>
              </a:ext>
            </a:extLst>
          </p:cNvPr>
          <p:cNvSpPr/>
          <p:nvPr/>
        </p:nvSpPr>
        <p:spPr>
          <a:xfrm>
            <a:off x="6365631" y="1219877"/>
            <a:ext cx="5958598" cy="86699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6" name="rlt_employees-trips(captain)(n)">
            <a:extLst>
              <a:ext uri="{FF2B5EF4-FFF2-40B4-BE49-F238E27FC236}">
                <a16:creationId xmlns:a16="http://schemas.microsoft.com/office/drawing/2014/main" id="{6B3E4CD8-037B-473D-AF02-9CDF131B18E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604787" y="2442699"/>
            <a:ext cx="2931879" cy="2470148"/>
          </a:xfrm>
          <a:prstGeom prst="bentConnector3">
            <a:avLst>
              <a:gd name="adj1" fmla="val 31590"/>
            </a:avLst>
          </a:prstGeom>
          <a:ln w="127000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lt_employee-teams(log)">
            <a:extLst>
              <a:ext uri="{FF2B5EF4-FFF2-40B4-BE49-F238E27FC236}">
                <a16:creationId xmlns:a16="http://schemas.microsoft.com/office/drawing/2014/main" id="{D05BAC50-418B-475B-8FED-73B78D79DD38}"/>
              </a:ext>
            </a:extLst>
          </p:cNvPr>
          <p:cNvCxnSpPr>
            <a:cxnSpLocks/>
          </p:cNvCxnSpPr>
          <p:nvPr/>
        </p:nvCxnSpPr>
        <p:spPr>
          <a:xfrm rot="16200000" flipH="1">
            <a:off x="6774377" y="3229461"/>
            <a:ext cx="2382051" cy="1446448"/>
          </a:xfrm>
          <a:prstGeom prst="bentConnector3">
            <a:avLst>
              <a:gd name="adj1" fmla="val 10362"/>
            </a:avLst>
          </a:prstGeom>
          <a:ln w="139700" cap="sq">
            <a:solidFill>
              <a:srgbClr val="FFFFFF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lt_trips-teams(log)">
            <a:extLst>
              <a:ext uri="{FF2B5EF4-FFF2-40B4-BE49-F238E27FC236}">
                <a16:creationId xmlns:a16="http://schemas.microsoft.com/office/drawing/2014/main" id="{F199914B-5CED-4AE4-BB2E-1F5CD9F4D0D8}"/>
              </a:ext>
            </a:extLst>
          </p:cNvPr>
          <p:cNvSpPr/>
          <p:nvPr/>
        </p:nvSpPr>
        <p:spPr>
          <a:xfrm>
            <a:off x="6371981" y="1795734"/>
            <a:ext cx="1054248" cy="340555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9" name="log_teams">
            <a:extLst>
              <a:ext uri="{FF2B5EF4-FFF2-40B4-BE49-F238E27FC236}">
                <a16:creationId xmlns:a16="http://schemas.microsoft.com/office/drawing/2014/main" id="{D17153E5-EACB-4322-95A3-A6CCAE1B4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133" y="2107796"/>
            <a:ext cx="1563786" cy="636304"/>
          </a:xfrm>
          <a:prstGeom prst="rect">
            <a:avLst/>
          </a:prstGeom>
        </p:spPr>
      </p:pic>
      <p:sp>
        <p:nvSpPr>
          <p:cNvPr id="63" name="rlt_stations-(tracks-stations)(Log)">
            <a:extLst>
              <a:ext uri="{FF2B5EF4-FFF2-40B4-BE49-F238E27FC236}">
                <a16:creationId xmlns:a16="http://schemas.microsoft.com/office/drawing/2014/main" id="{031936A3-22AE-402E-9AB1-A6E1699769E5}"/>
              </a:ext>
            </a:extLst>
          </p:cNvPr>
          <p:cNvSpPr/>
          <p:nvPr/>
        </p:nvSpPr>
        <p:spPr>
          <a:xfrm>
            <a:off x="10032683" y="2661480"/>
            <a:ext cx="648652" cy="983928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lt_tracks-(tracks-stations)(Log)">
            <a:extLst>
              <a:ext uri="{FF2B5EF4-FFF2-40B4-BE49-F238E27FC236}">
                <a16:creationId xmlns:a16="http://schemas.microsoft.com/office/drawing/2014/main" id="{66302CF6-7DFE-48ED-A5FB-76E1BFE3C0C3}"/>
              </a:ext>
            </a:extLst>
          </p:cNvPr>
          <p:cNvSpPr/>
          <p:nvPr/>
        </p:nvSpPr>
        <p:spPr>
          <a:xfrm>
            <a:off x="8350251" y="1975781"/>
            <a:ext cx="1031558" cy="414528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log_tracks-stations">
            <a:extLst>
              <a:ext uri="{FF2B5EF4-FFF2-40B4-BE49-F238E27FC236}">
                <a16:creationId xmlns:a16="http://schemas.microsoft.com/office/drawing/2014/main" id="{E942737A-7789-4FF2-89B4-DD9471DF185F}"/>
              </a:ext>
            </a:extLst>
          </p:cNvPr>
          <p:cNvSpPr/>
          <p:nvPr/>
        </p:nvSpPr>
        <p:spPr>
          <a:xfrm>
            <a:off x="9377750" y="1999649"/>
            <a:ext cx="1449753" cy="701352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lt_trips-tracks">
            <a:extLst>
              <a:ext uri="{FF2B5EF4-FFF2-40B4-BE49-F238E27FC236}">
                <a16:creationId xmlns:a16="http://schemas.microsoft.com/office/drawing/2014/main" id="{5A258412-91FF-46E7-AC72-380BCD55631C}"/>
              </a:ext>
            </a:extLst>
          </p:cNvPr>
          <p:cNvSpPr/>
          <p:nvPr/>
        </p:nvSpPr>
        <p:spPr>
          <a:xfrm>
            <a:off x="6369050" y="1443228"/>
            <a:ext cx="1307478" cy="292211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tracks">
            <a:extLst>
              <a:ext uri="{FF2B5EF4-FFF2-40B4-BE49-F238E27FC236}">
                <a16:creationId xmlns:a16="http://schemas.microsoft.com/office/drawing/2014/main" id="{03CCD920-682C-44AD-A6A9-D43E799532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5613" y="1350698"/>
            <a:ext cx="1561672" cy="636304"/>
          </a:xfrm>
          <a:prstGeom prst="rect">
            <a:avLst/>
          </a:prstGeom>
        </p:spPr>
      </p:pic>
      <p:sp>
        <p:nvSpPr>
          <p:cNvPr id="36" name="rlt_tickets-trips">
            <a:extLst>
              <a:ext uri="{FF2B5EF4-FFF2-40B4-BE49-F238E27FC236}">
                <a16:creationId xmlns:a16="http://schemas.microsoft.com/office/drawing/2014/main" id="{59EC3389-80BA-4DA5-9EC7-A44254889882}"/>
              </a:ext>
            </a:extLst>
          </p:cNvPr>
          <p:cNvSpPr/>
          <p:nvPr/>
        </p:nvSpPr>
        <p:spPr>
          <a:xfrm>
            <a:off x="2078990" y="1503679"/>
            <a:ext cx="2734491" cy="818418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log_purchase">
            <a:extLst>
              <a:ext uri="{FF2B5EF4-FFF2-40B4-BE49-F238E27FC236}">
                <a16:creationId xmlns:a16="http://schemas.microsoft.com/office/drawing/2014/main" id="{9F384712-2D2C-41AE-BA83-B6F95196E127}"/>
              </a:ext>
            </a:extLst>
          </p:cNvPr>
          <p:cNvGrpSpPr/>
          <p:nvPr/>
        </p:nvGrpSpPr>
        <p:grpSpPr>
          <a:xfrm>
            <a:off x="618258" y="5724357"/>
            <a:ext cx="1454382" cy="1054692"/>
            <a:chOff x="618258" y="5724357"/>
            <a:chExt cx="1454382" cy="1054692"/>
          </a:xfrm>
        </p:grpSpPr>
        <p:sp>
          <p:nvSpPr>
            <p:cNvPr id="38" name="rlt_pockets-purchase(log)">
              <a:extLst>
                <a:ext uri="{FF2B5EF4-FFF2-40B4-BE49-F238E27FC236}">
                  <a16:creationId xmlns:a16="http://schemas.microsoft.com/office/drawing/2014/main" id="{90F97891-98CB-4E2B-A004-5EF754642DE5}"/>
                </a:ext>
              </a:extLst>
            </p:cNvPr>
            <p:cNvSpPr/>
            <p:nvPr/>
          </p:nvSpPr>
          <p:spPr>
            <a:xfrm>
              <a:off x="1300984" y="5724357"/>
              <a:ext cx="88927" cy="256371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log_purchase">
              <a:extLst>
                <a:ext uri="{FF2B5EF4-FFF2-40B4-BE49-F238E27FC236}">
                  <a16:creationId xmlns:a16="http://schemas.microsoft.com/office/drawing/2014/main" id="{1D92B843-CE55-4368-BC1C-BA42ECA79990}"/>
                </a:ext>
              </a:extLst>
            </p:cNvPr>
            <p:cNvSpPr/>
            <p:nvPr/>
          </p:nvSpPr>
          <p:spPr>
            <a:xfrm>
              <a:off x="618258" y="5928454"/>
              <a:ext cx="1454382" cy="85059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lt_passengers-tickets">
            <a:extLst>
              <a:ext uri="{FF2B5EF4-FFF2-40B4-BE49-F238E27FC236}">
                <a16:creationId xmlns:a16="http://schemas.microsoft.com/office/drawing/2014/main" id="{955285F3-3ED6-474D-8CB7-9BBE0FDDA130}"/>
              </a:ext>
            </a:extLst>
          </p:cNvPr>
          <p:cNvSpPr/>
          <p:nvPr/>
        </p:nvSpPr>
        <p:spPr>
          <a:xfrm>
            <a:off x="1279524" y="2799080"/>
            <a:ext cx="119911" cy="574294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emp-comp-stn-addresses">
            <a:extLst>
              <a:ext uri="{FF2B5EF4-FFF2-40B4-BE49-F238E27FC236}">
                <a16:creationId xmlns:a16="http://schemas.microsoft.com/office/drawing/2014/main" id="{FEB84901-C4BD-4E44-BAF6-84A4B84FB6F1}"/>
              </a:ext>
            </a:extLst>
          </p:cNvPr>
          <p:cNvGrpSpPr/>
          <p:nvPr/>
        </p:nvGrpSpPr>
        <p:grpSpPr>
          <a:xfrm>
            <a:off x="9411325" y="4312539"/>
            <a:ext cx="5158115" cy="1774487"/>
            <a:chOff x="9411325" y="4050506"/>
            <a:chExt cx="5158115" cy="1957155"/>
          </a:xfrm>
        </p:grpSpPr>
        <p:cxnSp>
          <p:nvCxnSpPr>
            <p:cNvPr id="98" name="rlt_stations-addresses">
              <a:extLst>
                <a:ext uri="{FF2B5EF4-FFF2-40B4-BE49-F238E27FC236}">
                  <a16:creationId xmlns:a16="http://schemas.microsoft.com/office/drawing/2014/main" id="{BE9F32E1-B6A6-4772-B95D-20FAE50284C5}"/>
                </a:ext>
              </a:extLst>
            </p:cNvPr>
            <p:cNvCxnSpPr>
              <a:cxnSpLocks/>
            </p:cNvCxnSpPr>
            <p:nvPr/>
          </p:nvCxnSpPr>
          <p:spPr>
            <a:xfrm>
              <a:off x="10663238" y="4050506"/>
              <a:ext cx="1793081" cy="1245394"/>
            </a:xfrm>
            <a:prstGeom prst="bentConnector3">
              <a:avLst>
                <a:gd name="adj1" fmla="val 4050"/>
              </a:avLst>
            </a:prstGeom>
            <a:ln w="12700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lt_companies-addresses">
              <a:extLst>
                <a:ext uri="{FF2B5EF4-FFF2-40B4-BE49-F238E27FC236}">
                  <a16:creationId xmlns:a16="http://schemas.microsoft.com/office/drawing/2014/main" id="{5A37B26E-8FE1-4C4B-B193-37844EDEAF0C}"/>
                </a:ext>
              </a:extLst>
            </p:cNvPr>
            <p:cNvSpPr/>
            <p:nvPr/>
          </p:nvSpPr>
          <p:spPr>
            <a:xfrm>
              <a:off x="13970924" y="5414356"/>
              <a:ext cx="598516" cy="59330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rlt_employees-adresses">
              <a:extLst>
                <a:ext uri="{FF2B5EF4-FFF2-40B4-BE49-F238E27FC236}">
                  <a16:creationId xmlns:a16="http://schemas.microsoft.com/office/drawing/2014/main" id="{02D21BDE-72DB-400B-B149-7B4C982820BB}"/>
                </a:ext>
              </a:extLst>
            </p:cNvPr>
            <p:cNvSpPr/>
            <p:nvPr/>
          </p:nvSpPr>
          <p:spPr>
            <a:xfrm>
              <a:off x="9411325" y="5553942"/>
              <a:ext cx="3081587" cy="95624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</a:t>
              </a:r>
            </a:p>
          </p:txBody>
        </p:sp>
      </p:grpSp>
      <p:sp>
        <p:nvSpPr>
          <p:cNvPr id="33" name="rlt_stations-tanks">
            <a:extLst>
              <a:ext uri="{FF2B5EF4-FFF2-40B4-BE49-F238E27FC236}">
                <a16:creationId xmlns:a16="http://schemas.microsoft.com/office/drawing/2014/main" id="{CC6296A6-BB00-4D49-9B05-D16701CBEB0B}"/>
              </a:ext>
            </a:extLst>
          </p:cNvPr>
          <p:cNvSpPr/>
          <p:nvPr/>
        </p:nvSpPr>
        <p:spPr>
          <a:xfrm>
            <a:off x="11198883" y="3927261"/>
            <a:ext cx="419236" cy="60727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trains-models-companies">
            <a:extLst>
              <a:ext uri="{FF2B5EF4-FFF2-40B4-BE49-F238E27FC236}">
                <a16:creationId xmlns:a16="http://schemas.microsoft.com/office/drawing/2014/main" id="{44DBFB14-A94D-415B-B803-2EABB2E8BB55}"/>
              </a:ext>
            </a:extLst>
          </p:cNvPr>
          <p:cNvGrpSpPr/>
          <p:nvPr/>
        </p:nvGrpSpPr>
        <p:grpSpPr>
          <a:xfrm>
            <a:off x="13782746" y="1219877"/>
            <a:ext cx="1723953" cy="4250608"/>
            <a:chOff x="13782746" y="639482"/>
            <a:chExt cx="1723953" cy="4688171"/>
          </a:xfrm>
        </p:grpSpPr>
        <p:cxnSp>
          <p:nvCxnSpPr>
            <p:cNvPr id="71" name="rlt_models-companies">
              <a:extLst>
                <a:ext uri="{FF2B5EF4-FFF2-40B4-BE49-F238E27FC236}">
                  <a16:creationId xmlns:a16="http://schemas.microsoft.com/office/drawing/2014/main" id="{8806C0E9-0114-49CD-9BFA-94F78ACBC6F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167854" y="2988807"/>
              <a:ext cx="4197634" cy="480057"/>
            </a:xfrm>
            <a:prstGeom prst="bentConnector3">
              <a:avLst>
                <a:gd name="adj1" fmla="val 37444"/>
              </a:avLst>
            </a:prstGeom>
            <a:ln w="127000" cap="sq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rlt_trains-models">
              <a:extLst>
                <a:ext uri="{FF2B5EF4-FFF2-40B4-BE49-F238E27FC236}">
                  <a16:creationId xmlns:a16="http://schemas.microsoft.com/office/drawing/2014/main" id="{B72D6774-9642-48D0-944B-53E471C195F8}"/>
                </a:ext>
              </a:extLst>
            </p:cNvPr>
            <p:cNvSpPr/>
            <p:nvPr/>
          </p:nvSpPr>
          <p:spPr>
            <a:xfrm>
              <a:off x="13782746" y="639482"/>
              <a:ext cx="527280" cy="956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0" name="rlt_tickets-types">
            <a:extLst>
              <a:ext uri="{FF2B5EF4-FFF2-40B4-BE49-F238E27FC236}">
                <a16:creationId xmlns:a16="http://schemas.microsoft.com/office/drawing/2014/main" id="{681A34F5-C66B-4A03-B997-F1738C81D3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0000" y="1515194"/>
            <a:ext cx="119911" cy="222334"/>
          </a:xfrm>
          <a:prstGeom prst="rect">
            <a:avLst/>
          </a:prstGeom>
        </p:spPr>
      </p:pic>
      <p:sp>
        <p:nvSpPr>
          <p:cNvPr id="10" name="rlt_passengers-pockets">
            <a:extLst>
              <a:ext uri="{FF2B5EF4-FFF2-40B4-BE49-F238E27FC236}">
                <a16:creationId xmlns:a16="http://schemas.microsoft.com/office/drawing/2014/main" id="{3C968054-D461-40FC-8FFE-BBE4E057877C}"/>
              </a:ext>
            </a:extLst>
          </p:cNvPr>
          <p:cNvSpPr/>
          <p:nvPr/>
        </p:nvSpPr>
        <p:spPr>
          <a:xfrm>
            <a:off x="1285491" y="4665896"/>
            <a:ext cx="104420" cy="267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companies">
            <a:extLst>
              <a:ext uri="{FF2B5EF4-FFF2-40B4-BE49-F238E27FC236}">
                <a16:creationId xmlns:a16="http://schemas.microsoft.com/office/drawing/2014/main" id="{CFAB613A-146A-4B4C-A1A0-DC41E67694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75958" y="5529819"/>
            <a:ext cx="1454383" cy="1124269"/>
          </a:xfrm>
          <a:prstGeom prst="rect">
            <a:avLst/>
          </a:prstGeom>
        </p:spPr>
      </p:pic>
      <p:grpSp>
        <p:nvGrpSpPr>
          <p:cNvPr id="18" name="adresses">
            <a:extLst>
              <a:ext uri="{FF2B5EF4-FFF2-40B4-BE49-F238E27FC236}">
                <a16:creationId xmlns:a16="http://schemas.microsoft.com/office/drawing/2014/main" id="{E23A0001-3D37-4589-8DB0-3AC30C81BC46}"/>
              </a:ext>
            </a:extLst>
          </p:cNvPr>
          <p:cNvGrpSpPr/>
          <p:nvPr/>
        </p:nvGrpSpPr>
        <p:grpSpPr>
          <a:xfrm>
            <a:off x="12492912" y="5156376"/>
            <a:ext cx="1485701" cy="1582882"/>
            <a:chOff x="12492912" y="4981210"/>
            <a:chExt cx="1485701" cy="1745826"/>
          </a:xfrm>
        </p:grpSpPr>
        <p:sp>
          <p:nvSpPr>
            <p:cNvPr id="80" name="rlt_addresses-cities(n)">
              <a:extLst>
                <a:ext uri="{FF2B5EF4-FFF2-40B4-BE49-F238E27FC236}">
                  <a16:creationId xmlns:a16="http://schemas.microsoft.com/office/drawing/2014/main" id="{3E39B1E0-7D50-4611-8080-7A9790CA2724}"/>
                </a:ext>
              </a:extLst>
            </p:cNvPr>
            <p:cNvSpPr/>
            <p:nvPr/>
          </p:nvSpPr>
          <p:spPr>
            <a:xfrm>
              <a:off x="13177615" y="5912396"/>
              <a:ext cx="173456" cy="282814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cities">
              <a:extLst>
                <a:ext uri="{FF2B5EF4-FFF2-40B4-BE49-F238E27FC236}">
                  <a16:creationId xmlns:a16="http://schemas.microsoft.com/office/drawing/2014/main" id="{46D24DFF-7E93-4133-AC89-63C218036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492912" y="6191240"/>
              <a:ext cx="1485701" cy="535796"/>
            </a:xfrm>
            <a:prstGeom prst="rect">
              <a:avLst/>
            </a:prstGeom>
          </p:spPr>
        </p:pic>
        <p:pic>
          <p:nvPicPr>
            <p:cNvPr id="25" name="addresses">
              <a:extLst>
                <a:ext uri="{FF2B5EF4-FFF2-40B4-BE49-F238E27FC236}">
                  <a16:creationId xmlns:a16="http://schemas.microsoft.com/office/drawing/2014/main" id="{CD62C591-99F6-4328-AD3B-3CACF6967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492912" y="4981210"/>
              <a:ext cx="1485701" cy="963548"/>
            </a:xfrm>
            <a:prstGeom prst="rect">
              <a:avLst/>
            </a:prstGeom>
          </p:spPr>
        </p:pic>
      </p:grpSp>
      <p:pic>
        <p:nvPicPr>
          <p:cNvPr id="24" name="tanks">
            <a:extLst>
              <a:ext uri="{FF2B5EF4-FFF2-40B4-BE49-F238E27FC236}">
                <a16:creationId xmlns:a16="http://schemas.microsoft.com/office/drawing/2014/main" id="{CB5225CC-9220-42AE-89FB-EBD1F6310E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95686" y="3547344"/>
            <a:ext cx="1508760" cy="805267"/>
          </a:xfrm>
          <a:prstGeom prst="rect">
            <a:avLst/>
          </a:prstGeom>
        </p:spPr>
      </p:pic>
      <p:pic>
        <p:nvPicPr>
          <p:cNvPr id="7" name="stations">
            <a:extLst>
              <a:ext uri="{FF2B5EF4-FFF2-40B4-BE49-F238E27FC236}">
                <a16:creationId xmlns:a16="http://schemas.microsoft.com/office/drawing/2014/main" id="{5BBA3DB3-823E-4BE7-9110-3E8B606214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1874" y="3650386"/>
            <a:ext cx="1487572" cy="607080"/>
          </a:xfrm>
          <a:prstGeom prst="rect">
            <a:avLst/>
          </a:prstGeom>
        </p:spPr>
      </p:pic>
      <p:pic>
        <p:nvPicPr>
          <p:cNvPr id="22" name="models">
            <a:extLst>
              <a:ext uri="{FF2B5EF4-FFF2-40B4-BE49-F238E27FC236}">
                <a16:creationId xmlns:a16="http://schemas.microsoft.com/office/drawing/2014/main" id="{23DC5A68-EC68-4819-B3A1-060E936632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55414" y="907017"/>
            <a:ext cx="1508759" cy="701509"/>
          </a:xfrm>
          <a:prstGeom prst="rect">
            <a:avLst/>
          </a:prstGeom>
        </p:spPr>
      </p:pic>
      <p:pic>
        <p:nvPicPr>
          <p:cNvPr id="21" name="trains">
            <a:extLst>
              <a:ext uri="{FF2B5EF4-FFF2-40B4-BE49-F238E27FC236}">
                <a16:creationId xmlns:a16="http://schemas.microsoft.com/office/drawing/2014/main" id="{C3962FDD-9275-4DBF-A921-5EA0A13F2D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01170" y="797009"/>
            <a:ext cx="1508759" cy="938430"/>
          </a:xfrm>
          <a:prstGeom prst="rect">
            <a:avLst/>
          </a:prstGeom>
        </p:spPr>
      </p:pic>
      <p:pic>
        <p:nvPicPr>
          <p:cNvPr id="6" name="trips">
            <a:extLst>
              <a:ext uri="{FF2B5EF4-FFF2-40B4-BE49-F238E27FC236}">
                <a16:creationId xmlns:a16="http://schemas.microsoft.com/office/drawing/2014/main" id="{9E1293C8-1B19-4EC2-AEAD-26800EA2EE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8306" y="947632"/>
            <a:ext cx="1561672" cy="1225156"/>
          </a:xfrm>
          <a:prstGeom prst="rect">
            <a:avLst/>
          </a:prstGeom>
        </p:spPr>
      </p:pic>
      <p:sp>
        <p:nvSpPr>
          <p:cNvPr id="15" name="types_tickets">
            <a:extLst>
              <a:ext uri="{FF2B5EF4-FFF2-40B4-BE49-F238E27FC236}">
                <a16:creationId xmlns:a16="http://schemas.microsoft.com/office/drawing/2014/main" id="{6A36C90B-687B-40C1-AD98-67BFCEFCB50F}"/>
              </a:ext>
            </a:extLst>
          </p:cNvPr>
          <p:cNvSpPr/>
          <p:nvPr/>
        </p:nvSpPr>
        <p:spPr>
          <a:xfrm>
            <a:off x="618258" y="797009"/>
            <a:ext cx="1454382" cy="73242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ckets">
            <a:extLst>
              <a:ext uri="{FF2B5EF4-FFF2-40B4-BE49-F238E27FC236}">
                <a16:creationId xmlns:a16="http://schemas.microsoft.com/office/drawing/2014/main" id="{A4447ED6-EC3D-4242-BCB1-786DE1CE7F14}"/>
              </a:ext>
            </a:extLst>
          </p:cNvPr>
          <p:cNvSpPr/>
          <p:nvPr/>
        </p:nvSpPr>
        <p:spPr>
          <a:xfrm>
            <a:off x="618258" y="1735439"/>
            <a:ext cx="1454382" cy="10652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ositions">
            <a:extLst>
              <a:ext uri="{FF2B5EF4-FFF2-40B4-BE49-F238E27FC236}">
                <a16:creationId xmlns:a16="http://schemas.microsoft.com/office/drawing/2014/main" id="{57C1D021-7D34-4945-B640-A042D560FD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1578" y="5875168"/>
            <a:ext cx="1485701" cy="675279"/>
          </a:xfrm>
          <a:prstGeom prst="rect">
            <a:avLst/>
          </a:prstGeom>
        </p:spPr>
      </p:pic>
      <p:pic>
        <p:nvPicPr>
          <p:cNvPr id="5" name="employees">
            <a:extLst>
              <a:ext uri="{FF2B5EF4-FFF2-40B4-BE49-F238E27FC236}">
                <a16:creationId xmlns:a16="http://schemas.microsoft.com/office/drawing/2014/main" id="{1FA9764F-D42B-4CE9-97E5-0A6B46BAF9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2874" y="5199888"/>
            <a:ext cx="1485701" cy="1552668"/>
          </a:xfrm>
          <a:prstGeom prst="rect">
            <a:avLst/>
          </a:prstGeom>
        </p:spPr>
      </p:pic>
      <p:sp>
        <p:nvSpPr>
          <p:cNvPr id="12" name="pockets">
            <a:extLst>
              <a:ext uri="{FF2B5EF4-FFF2-40B4-BE49-F238E27FC236}">
                <a16:creationId xmlns:a16="http://schemas.microsoft.com/office/drawing/2014/main" id="{37679AF7-8868-48F9-8994-F17E73F0E08E}"/>
              </a:ext>
            </a:extLst>
          </p:cNvPr>
          <p:cNvSpPr/>
          <p:nvPr/>
        </p:nvSpPr>
        <p:spPr>
          <a:xfrm>
            <a:off x="618258" y="4917445"/>
            <a:ext cx="1454382" cy="8505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assengers">
            <a:extLst>
              <a:ext uri="{FF2B5EF4-FFF2-40B4-BE49-F238E27FC236}">
                <a16:creationId xmlns:a16="http://schemas.microsoft.com/office/drawing/2014/main" id="{070C97BD-2078-4649-910A-198FE25E66D8}"/>
              </a:ext>
            </a:extLst>
          </p:cNvPr>
          <p:cNvSpPr/>
          <p:nvPr/>
        </p:nvSpPr>
        <p:spPr>
          <a:xfrm>
            <a:off x="542925" y="3358254"/>
            <a:ext cx="1529715" cy="13148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list-17">
            <a:extLst>
              <a:ext uri="{FF2B5EF4-FFF2-40B4-BE49-F238E27FC236}">
                <a16:creationId xmlns:a16="http://schemas.microsoft.com/office/drawing/2014/main" id="{90F34CDA-AB5F-4F43-951A-04639F0F5469}"/>
              </a:ext>
            </a:extLst>
          </p:cNvPr>
          <p:cNvSpPr txBox="1"/>
          <p:nvPr/>
        </p:nvSpPr>
        <p:spPr>
          <a:xfrm>
            <a:off x="0" y="59375"/>
            <a:ext cx="16459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17- "Trips" are run under a schedule.</a:t>
            </a:r>
          </a:p>
        </p:txBody>
      </p:sp>
      <p:sp>
        <p:nvSpPr>
          <p:cNvPr id="77" name="list-16">
            <a:extLst>
              <a:ext uri="{FF2B5EF4-FFF2-40B4-BE49-F238E27FC236}">
                <a16:creationId xmlns:a16="http://schemas.microsoft.com/office/drawing/2014/main" id="{72DC7790-2D67-471E-B39E-610FF3003BB9}"/>
              </a:ext>
            </a:extLst>
          </p:cNvPr>
          <p:cNvSpPr txBox="1"/>
          <p:nvPr/>
        </p:nvSpPr>
        <p:spPr>
          <a:xfrm>
            <a:off x="0" y="59375"/>
            <a:ext cx="16459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16- A "passenger" joins "trips".</a:t>
            </a:r>
            <a:endParaRPr lang="en-US"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8" name="list-15">
            <a:extLst>
              <a:ext uri="{FF2B5EF4-FFF2-40B4-BE49-F238E27FC236}">
                <a16:creationId xmlns:a16="http://schemas.microsoft.com/office/drawing/2014/main" id="{CFF252A7-C67F-440F-8746-EA1E5DACEB17}"/>
              </a:ext>
            </a:extLst>
          </p:cNvPr>
          <p:cNvSpPr txBox="1"/>
          <p:nvPr/>
        </p:nvSpPr>
        <p:spPr>
          <a:xfrm>
            <a:off x="0" y="59375"/>
            <a:ext cx="16459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15- Each "purchase transaction" should be stored.</a:t>
            </a:r>
          </a:p>
        </p:txBody>
      </p:sp>
      <p:sp>
        <p:nvSpPr>
          <p:cNvPr id="79" name="list-14">
            <a:extLst>
              <a:ext uri="{FF2B5EF4-FFF2-40B4-BE49-F238E27FC236}">
                <a16:creationId xmlns:a16="http://schemas.microsoft.com/office/drawing/2014/main" id="{0D63F6E9-857F-4588-8DC7-FC201A45DF19}"/>
              </a:ext>
            </a:extLst>
          </p:cNvPr>
          <p:cNvSpPr txBox="1"/>
          <p:nvPr/>
        </p:nvSpPr>
        <p:spPr>
          <a:xfrm>
            <a:off x="0" y="59375"/>
            <a:ext cx="16459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14- A "passenger" buys a ticket.</a:t>
            </a:r>
          </a:p>
        </p:txBody>
      </p:sp>
      <p:sp>
        <p:nvSpPr>
          <p:cNvPr id="83" name="list-13">
            <a:extLst>
              <a:ext uri="{FF2B5EF4-FFF2-40B4-BE49-F238E27FC236}">
                <a16:creationId xmlns:a16="http://schemas.microsoft.com/office/drawing/2014/main" id="{3111EB25-0F6E-4264-991A-066EB606EA0B}"/>
              </a:ext>
            </a:extLst>
          </p:cNvPr>
          <p:cNvSpPr txBox="1"/>
          <p:nvPr/>
        </p:nvSpPr>
        <p:spPr>
          <a:xfrm>
            <a:off x="0" y="59375"/>
            <a:ext cx="16459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13- "Employees", "companies", and "stations", each has an "address".</a:t>
            </a:r>
          </a:p>
        </p:txBody>
      </p:sp>
      <p:sp>
        <p:nvSpPr>
          <p:cNvPr id="84" name="list-12">
            <a:extLst>
              <a:ext uri="{FF2B5EF4-FFF2-40B4-BE49-F238E27FC236}">
                <a16:creationId xmlns:a16="http://schemas.microsoft.com/office/drawing/2014/main" id="{CB0F6EB7-A711-4A91-B708-9382B2E2937E}"/>
              </a:ext>
            </a:extLst>
          </p:cNvPr>
          <p:cNvSpPr txBox="1"/>
          <p:nvPr/>
        </p:nvSpPr>
        <p:spPr>
          <a:xfrm>
            <a:off x="0" y="59375"/>
            <a:ext cx="16459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12- Each "station" has many tanks.</a:t>
            </a:r>
          </a:p>
        </p:txBody>
      </p:sp>
      <p:sp>
        <p:nvSpPr>
          <p:cNvPr id="85" name="list-11">
            <a:extLst>
              <a:ext uri="{FF2B5EF4-FFF2-40B4-BE49-F238E27FC236}">
                <a16:creationId xmlns:a16="http://schemas.microsoft.com/office/drawing/2014/main" id="{3D43DDD8-1D33-4439-82CF-6FEA67F3BDFE}"/>
              </a:ext>
            </a:extLst>
          </p:cNvPr>
          <p:cNvSpPr txBox="1"/>
          <p:nvPr/>
        </p:nvSpPr>
        <p:spPr>
          <a:xfrm>
            <a:off x="0" y="59375"/>
            <a:ext cx="16459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11- Each "train" is made by a company and has a "model".</a:t>
            </a:r>
          </a:p>
        </p:txBody>
      </p:sp>
      <p:sp>
        <p:nvSpPr>
          <p:cNvPr id="86" name="list-10">
            <a:extLst>
              <a:ext uri="{FF2B5EF4-FFF2-40B4-BE49-F238E27FC236}">
                <a16:creationId xmlns:a16="http://schemas.microsoft.com/office/drawing/2014/main" id="{EE71E108-4040-485F-BE66-ACFB7C613622}"/>
              </a:ext>
            </a:extLst>
          </p:cNvPr>
          <p:cNvSpPr txBox="1"/>
          <p:nvPr/>
        </p:nvSpPr>
        <p:spPr>
          <a:xfrm>
            <a:off x="0" y="59375"/>
            <a:ext cx="16459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10- Each "ticket" has a "type".</a:t>
            </a:r>
          </a:p>
        </p:txBody>
      </p:sp>
      <p:sp>
        <p:nvSpPr>
          <p:cNvPr id="87" name="list-9">
            <a:extLst>
              <a:ext uri="{FF2B5EF4-FFF2-40B4-BE49-F238E27FC236}">
                <a16:creationId xmlns:a16="http://schemas.microsoft.com/office/drawing/2014/main" id="{4BDA47D7-A9FC-4EE6-B5D4-5222B0534A11}"/>
              </a:ext>
            </a:extLst>
          </p:cNvPr>
          <p:cNvSpPr txBox="1"/>
          <p:nvPr/>
        </p:nvSpPr>
        <p:spPr>
          <a:xfrm>
            <a:off x="0" y="59375"/>
            <a:ext cx="16459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09- Each "passenger" has a "pocket" which cannot be shared.</a:t>
            </a:r>
          </a:p>
        </p:txBody>
      </p:sp>
      <p:sp>
        <p:nvSpPr>
          <p:cNvPr id="88" name="list-8">
            <a:extLst>
              <a:ext uri="{FF2B5EF4-FFF2-40B4-BE49-F238E27FC236}">
                <a16:creationId xmlns:a16="http://schemas.microsoft.com/office/drawing/2014/main" id="{3237C5A1-6143-43A3-B791-6AA87B26D374}"/>
              </a:ext>
            </a:extLst>
          </p:cNvPr>
          <p:cNvSpPr txBox="1"/>
          <p:nvPr/>
        </p:nvSpPr>
        <p:spPr>
          <a:xfrm>
            <a:off x="0" y="59375"/>
            <a:ext cx="16459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08- Companies</a:t>
            </a:r>
          </a:p>
        </p:txBody>
      </p:sp>
      <p:sp>
        <p:nvSpPr>
          <p:cNvPr id="89" name="list-7">
            <a:extLst>
              <a:ext uri="{FF2B5EF4-FFF2-40B4-BE49-F238E27FC236}">
                <a16:creationId xmlns:a16="http://schemas.microsoft.com/office/drawing/2014/main" id="{BFA44BF3-84A9-4095-A1D8-1FDD78AE3B30}"/>
              </a:ext>
            </a:extLst>
          </p:cNvPr>
          <p:cNvSpPr txBox="1"/>
          <p:nvPr/>
        </p:nvSpPr>
        <p:spPr>
          <a:xfrm>
            <a:off x="0" y="59375"/>
            <a:ext cx="16459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07- Addresses(addresses, cities)</a:t>
            </a:r>
          </a:p>
        </p:txBody>
      </p:sp>
      <p:sp>
        <p:nvSpPr>
          <p:cNvPr id="90" name="list-6">
            <a:extLst>
              <a:ext uri="{FF2B5EF4-FFF2-40B4-BE49-F238E27FC236}">
                <a16:creationId xmlns:a16="http://schemas.microsoft.com/office/drawing/2014/main" id="{43942EEA-1564-44EA-9D55-864381B84D52}"/>
              </a:ext>
            </a:extLst>
          </p:cNvPr>
          <p:cNvSpPr txBox="1"/>
          <p:nvPr/>
        </p:nvSpPr>
        <p:spPr>
          <a:xfrm>
            <a:off x="0" y="59375"/>
            <a:ext cx="16459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06- Station (stations, tanks)</a:t>
            </a:r>
          </a:p>
        </p:txBody>
      </p:sp>
      <p:sp>
        <p:nvSpPr>
          <p:cNvPr id="91" name="list-5">
            <a:extLst>
              <a:ext uri="{FF2B5EF4-FFF2-40B4-BE49-F238E27FC236}">
                <a16:creationId xmlns:a16="http://schemas.microsoft.com/office/drawing/2014/main" id="{67DCFE5B-74AC-49B6-AFBA-5D734F6A0ED6}"/>
              </a:ext>
            </a:extLst>
          </p:cNvPr>
          <p:cNvSpPr txBox="1"/>
          <p:nvPr/>
        </p:nvSpPr>
        <p:spPr>
          <a:xfrm>
            <a:off x="0" y="59375"/>
            <a:ext cx="16459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05- Trains (trains, models)</a:t>
            </a:r>
          </a:p>
        </p:txBody>
      </p:sp>
      <p:sp>
        <p:nvSpPr>
          <p:cNvPr id="92" name="list-4">
            <a:extLst>
              <a:ext uri="{FF2B5EF4-FFF2-40B4-BE49-F238E27FC236}">
                <a16:creationId xmlns:a16="http://schemas.microsoft.com/office/drawing/2014/main" id="{DB66205A-49C3-46A9-B965-BED19ADB68FC}"/>
              </a:ext>
            </a:extLst>
          </p:cNvPr>
          <p:cNvSpPr txBox="1"/>
          <p:nvPr/>
        </p:nvSpPr>
        <p:spPr>
          <a:xfrm>
            <a:off x="0" y="59375"/>
            <a:ext cx="16459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04- Trips</a:t>
            </a:r>
          </a:p>
        </p:txBody>
      </p:sp>
      <p:sp>
        <p:nvSpPr>
          <p:cNvPr id="93" name="list-3">
            <a:extLst>
              <a:ext uri="{FF2B5EF4-FFF2-40B4-BE49-F238E27FC236}">
                <a16:creationId xmlns:a16="http://schemas.microsoft.com/office/drawing/2014/main" id="{B93BE021-E9CB-4D52-AFC2-207AD39FFB76}"/>
              </a:ext>
            </a:extLst>
          </p:cNvPr>
          <p:cNvSpPr txBox="1"/>
          <p:nvPr/>
        </p:nvSpPr>
        <p:spPr>
          <a:xfrm>
            <a:off x="0" y="59375"/>
            <a:ext cx="16459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03- Tickets (tickets, </a:t>
            </a:r>
            <a:r>
              <a:rPr lang="en-US" sz="2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ticket_types</a:t>
            </a: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94" name="list-2">
            <a:extLst>
              <a:ext uri="{FF2B5EF4-FFF2-40B4-BE49-F238E27FC236}">
                <a16:creationId xmlns:a16="http://schemas.microsoft.com/office/drawing/2014/main" id="{689E2266-CAFB-417C-892F-7A0EA7610C1B}"/>
              </a:ext>
            </a:extLst>
          </p:cNvPr>
          <p:cNvSpPr txBox="1"/>
          <p:nvPr/>
        </p:nvSpPr>
        <p:spPr>
          <a:xfrm>
            <a:off x="0" y="59375"/>
            <a:ext cx="16459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02- Employees (employees, positions)</a:t>
            </a:r>
          </a:p>
        </p:txBody>
      </p:sp>
      <p:sp>
        <p:nvSpPr>
          <p:cNvPr id="95" name="list-1">
            <a:extLst>
              <a:ext uri="{FF2B5EF4-FFF2-40B4-BE49-F238E27FC236}">
                <a16:creationId xmlns:a16="http://schemas.microsoft.com/office/drawing/2014/main" id="{ABC67529-878A-4F13-8069-2CB67353A6BE}"/>
              </a:ext>
            </a:extLst>
          </p:cNvPr>
          <p:cNvSpPr txBox="1"/>
          <p:nvPr/>
        </p:nvSpPr>
        <p:spPr>
          <a:xfrm>
            <a:off x="0" y="59375"/>
            <a:ext cx="16459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01- Passengers (passengers, pockets)</a:t>
            </a:r>
          </a:p>
        </p:txBody>
      </p:sp>
    </p:spTree>
    <p:extLst>
      <p:ext uri="{BB962C8B-B14F-4D97-AF65-F5344CB8AC3E}">
        <p14:creationId xmlns:p14="http://schemas.microsoft.com/office/powerpoint/2010/main" val="39713406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6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1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6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1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6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7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1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2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6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7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1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2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4" grpId="0" animBg="1"/>
      <p:bldP spid="33" grpId="0" animBg="1"/>
      <p:bldP spid="10" grpId="0" animBg="1"/>
      <p:bldP spid="15" grpId="0" animBg="1"/>
      <p:bldP spid="14" grpId="0" animBg="1"/>
      <p:bldP spid="12" grpId="0" animBg="1"/>
      <p:bldP spid="4" grpId="0" animBg="1"/>
      <p:bldP spid="76" grpId="1"/>
      <p:bldP spid="77" grpId="0"/>
      <p:bldP spid="77" grpId="1"/>
      <p:bldP spid="78" grpId="0"/>
      <p:bldP spid="78" grpId="1"/>
      <p:bldP spid="79" grpId="0"/>
      <p:bldP spid="79" grpId="1"/>
      <p:bldP spid="83" grpId="0"/>
      <p:bldP spid="83" grpId="1"/>
      <p:bldP spid="84" grpId="0"/>
      <p:bldP spid="84" grpId="1"/>
      <p:bldP spid="85" grpId="0"/>
      <p:bldP spid="85" grpId="1"/>
      <p:bldP spid="86" grpId="0"/>
      <p:bldP spid="86" grpId="1"/>
      <p:bldP spid="87" grpId="0"/>
      <p:bldP spid="87" grpId="1"/>
      <p:bldP spid="88" grpId="0"/>
      <p:bldP spid="88" grpId="1"/>
      <p:bldP spid="89" grpId="0"/>
      <p:bldP spid="89" grpId="1"/>
      <p:bldP spid="90" grpId="0"/>
      <p:bldP spid="90" grpId="1"/>
      <p:bldP spid="91" grpId="0"/>
      <p:bldP spid="91" grpId="1"/>
      <p:bldP spid="92" grpId="0"/>
      <p:bldP spid="92" grpId="1"/>
      <p:bldP spid="93" grpId="0"/>
      <p:bldP spid="93" grpId="1"/>
      <p:bldP spid="94" grpId="0"/>
      <p:bldP spid="94" grpId="1"/>
      <p:bldP spid="9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creen">
            <a:extLst>
              <a:ext uri="{FF2B5EF4-FFF2-40B4-BE49-F238E27FC236}">
                <a16:creationId xmlns:a16="http://schemas.microsoft.com/office/drawing/2014/main" id="{87238C8D-36CA-4765-95D3-E78309700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746" l="193" r="99615">
                        <a14:foregroundMark x1="20809" y1="29771" x2="20617" y2="43766"/>
                        <a14:foregroundMark x1="20617" y1="43766" x2="7322" y2="58779"/>
                        <a14:foregroundMark x1="7322" y1="58779" x2="5202" y2="42494"/>
                        <a14:foregroundMark x1="5202" y1="42494" x2="21002" y2="29262"/>
                        <a14:foregroundMark x1="21002" y1="29262" x2="41040" y2="37150"/>
                        <a14:foregroundMark x1="66474" y1="39695" x2="36802" y2="67684"/>
                        <a14:foregroundMark x1="36802" y1="67684" x2="48555" y2="74809"/>
                        <a14:foregroundMark x1="48555" y1="74809" x2="77071" y2="66921"/>
                        <a14:foregroundMark x1="77071" y1="66921" x2="90559" y2="48346"/>
                        <a14:foregroundMark x1="90559" y1="48346" x2="84008" y2="32316"/>
                        <a14:foregroundMark x1="84008" y1="32316" x2="82466" y2="31807"/>
                        <a14:foregroundMark x1="93720" y1="13995" x2="98844" y2="47074"/>
                        <a14:foregroundMark x1="93681" y1="13740" x2="93720" y2="13995"/>
                        <a14:foregroundMark x1="93642" y1="13486" x2="93681" y2="13740"/>
                        <a14:foregroundMark x1="98844" y1="47074" x2="94220" y2="68702"/>
                        <a14:foregroundMark x1="94220" y1="68702" x2="87669" y2="82443"/>
                        <a14:foregroundMark x1="87669" y1="82443" x2="39692" y2="85496"/>
                        <a14:foregroundMark x1="39692" y1="85496" x2="24470" y2="79898"/>
                        <a14:foregroundMark x1="24470" y1="79898" x2="14836" y2="62850"/>
                        <a14:foregroundMark x1="14836" y1="62850" x2="15607" y2="40204"/>
                        <a14:foregroundMark x1="15607" y1="40204" x2="40655" y2="22901"/>
                        <a14:foregroundMark x1="40655" y1="22901" x2="71291" y2="20865"/>
                        <a14:foregroundMark x1="71291" y1="20865" x2="82852" y2="22646"/>
                        <a14:foregroundMark x1="82852" y1="22646" x2="93834" y2="22392"/>
                        <a14:foregroundMark x1="93834" y1="22392" x2="95568" y2="21628"/>
                        <a14:foregroundMark x1="88360" y1="15625" x2="6744" y2="18575"/>
                        <a14:foregroundMark x1="94874" y1="15390" x2="88470" y2="15621"/>
                        <a14:foregroundMark x1="98266" y1="15267" x2="95064" y2="15383"/>
                        <a14:foregroundMark x1="6744" y1="18575" x2="1734" y2="34097"/>
                        <a14:foregroundMark x1="1734" y1="34097" x2="6358" y2="97201"/>
                        <a14:foregroundMark x1="6358" y1="97201" x2="28324" y2="98219"/>
                        <a14:foregroundMark x1="28324" y1="98219" x2="99615" y2="88550"/>
                        <a14:foregroundMark x1="89403" y1="24682" x2="8671" y2="34860"/>
                        <a14:foregroundMark x1="8671" y1="34860" x2="17148" y2="97201"/>
                        <a14:foregroundMark x1="17148" y1="97201" x2="52987" y2="98219"/>
                        <a14:foregroundMark x1="52987" y1="98219" x2="89403" y2="87532"/>
                        <a14:foregroundMark x1="89403" y1="87532" x2="96532" y2="75064"/>
                        <a14:foregroundMark x1="96532" y1="75064" x2="98266" y2="57761"/>
                        <a14:foregroundMark x1="98266" y1="57761" x2="80732" y2="18575"/>
                        <a14:foregroundMark x1="80732" y1="29771" x2="50867" y2="62341"/>
                        <a14:foregroundMark x1="85356" y1="36132" x2="59345" y2="66667"/>
                        <a14:foregroundMark x1="92678" y1="40967" x2="76686" y2="73537"/>
                        <a14:foregroundMark x1="96532" y1="50636" x2="82466" y2="73537"/>
                        <a14:foregroundMark x1="96532" y1="54198" x2="78613" y2="75318"/>
                        <a14:foregroundMark x1="78613" y1="75318" x2="36416" y2="71756"/>
                        <a14:foregroundMark x1="36416" y1="71756" x2="35838" y2="48092"/>
                        <a14:foregroundMark x1="35838" y1="48092" x2="65896" y2="40204"/>
                        <a14:foregroundMark x1="65896" y1="40204" x2="70520" y2="35369"/>
                        <a14:foregroundMark x1="70713" y1="33079" x2="50096" y2="35369"/>
                        <a14:foregroundMark x1="50096" y1="35369" x2="31792" y2="46056"/>
                        <a14:foregroundMark x1="31792" y1="46056" x2="22929" y2="57252"/>
                        <a14:foregroundMark x1="22929" y1="57252" x2="22929" y2="69975"/>
                        <a14:foregroundMark x1="26590" y1="70229" x2="21965" y2="40967"/>
                        <a14:foregroundMark x1="22158" y1="45293" x2="39114" y2="37913"/>
                        <a14:foregroundMark x1="32370" y1="39695" x2="21965" y2="44275"/>
                        <a14:foregroundMark x1="21965" y1="44275" x2="18304" y2="60814"/>
                        <a14:foregroundMark x1="18304" y1="60814" x2="18304" y2="74300"/>
                        <a14:foregroundMark x1="18304" y1="74300" x2="24855" y2="89313"/>
                        <a14:foregroundMark x1="24855" y1="89313" x2="90366" y2="95420"/>
                        <a14:foregroundMark x1="90366" y1="95420" x2="1349" y2="92366"/>
                        <a14:foregroundMark x1="1349" y1="92366" x2="10019" y2="99491"/>
                        <a14:foregroundMark x1="10019" y1="99491" x2="10790" y2="99746"/>
                        <a14:foregroundMark x1="23699" y1="99237" x2="48748" y2="98982"/>
                        <a14:foregroundMark x1="48748" y1="98982" x2="77071" y2="99237"/>
                        <a14:foregroundMark x1="77071" y1="99237" x2="91715" y2="98982"/>
                        <a14:foregroundMark x1="91715" y1="98982" x2="98651" y2="89313"/>
                        <a14:foregroundMark x1="98651" y1="89313" x2="99615" y2="46565"/>
                        <a14:foregroundMark x1="99615" y1="46565" x2="97688" y2="45547"/>
                        <a14:foregroundMark x1="2890" y1="97201" x2="4624" y2="28244"/>
                        <a14:foregroundMark x1="4624" y1="28244" x2="963" y2="35878"/>
                        <a14:foregroundMark x1="385" y1="96438" x2="963" y2="19847"/>
                        <a14:foregroundMark x1="93256" y1="12977" x2="90366" y2="4835"/>
                        <a14:foregroundMark x1="90366" y1="3817" x2="89788" y2="9924"/>
                        <a14:foregroundMark x1="92100" y1="9924" x2="87476" y2="11450"/>
                        <a14:foregroundMark x1="88825" y1="9160" x2="92100" y2="5089"/>
                        <a14:foregroundMark x1="92100" y1="5344" x2="89210" y2="7888"/>
                        <a14:foregroundMark x1="89210" y1="7125" x2="89210" y2="1527"/>
                        <a14:foregroundMark x1="88825" y1="7888" x2="89210" y2="0"/>
                        <a14:foregroundMark x1="7514" y1="11196" x2="7707" y2="254"/>
                        <a14:foregroundMark x1="88054" y1="11450" x2="88054" y2="11450"/>
                        <a14:foregroundMark x1="87861" y1="11196" x2="87861" y2="11196"/>
                        <a14:foregroundMark x1="87861" y1="11450" x2="87861" y2="11450"/>
                        <a14:foregroundMark x1="87861" y1="10941" x2="87861" y2="10941"/>
                        <a14:foregroundMark x1="87861" y1="11705" x2="87861" y2="11705"/>
                        <a14:foregroundMark x1="87861" y1="11196" x2="87861" y2="11196"/>
                        <a14:foregroundMark x1="87861" y1="11196" x2="87861" y2="11196"/>
                        <a14:foregroundMark x1="87861" y1="11196" x2="87861" y2="11705"/>
                        <a14:foregroundMark x1="93642" y1="14249" x2="93642" y2="14249"/>
                        <a14:foregroundMark x1="94027" y1="13995" x2="94027" y2="13995"/>
                        <a14:foregroundMark x1="93834" y1="13995" x2="93834" y2="13995"/>
                        <a14:foregroundMark x1="93642" y1="13995" x2="93642" y2="13995"/>
                        <a14:foregroundMark x1="93642" y1="14249" x2="93642" y2="14249"/>
                        <a14:foregroundMark x1="93642" y1="14249" x2="93642" y2="14249"/>
                        <a14:foregroundMark x1="93449" y1="14249" x2="94027" y2="13740"/>
                        <a14:backgroundMark x1="87476" y1="11959" x2="87476" y2="101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52" y="0"/>
            <a:ext cx="15218979" cy="5360276"/>
          </a:xfrm>
          <a:prstGeom prst="rect">
            <a:avLst/>
          </a:prstGeom>
        </p:spPr>
      </p:pic>
      <p:cxnSp>
        <p:nvCxnSpPr>
          <p:cNvPr id="23" name="line1">
            <a:extLst>
              <a:ext uri="{FF2B5EF4-FFF2-40B4-BE49-F238E27FC236}">
                <a16:creationId xmlns:a16="http://schemas.microsoft.com/office/drawing/2014/main" id="{404FBDE6-68AF-422B-AE60-C08236072492}"/>
              </a:ext>
            </a:extLst>
          </p:cNvPr>
          <p:cNvCxnSpPr>
            <a:cxnSpLocks/>
          </p:cNvCxnSpPr>
          <p:nvPr/>
        </p:nvCxnSpPr>
        <p:spPr>
          <a:xfrm>
            <a:off x="2870200" y="2146300"/>
            <a:ext cx="0" cy="28575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ubtitle">
            <a:extLst>
              <a:ext uri="{FF2B5EF4-FFF2-40B4-BE49-F238E27FC236}">
                <a16:creationId xmlns:a16="http://schemas.microsoft.com/office/drawing/2014/main" id="{4D234097-147F-4B42-9AC4-C36B6FDDC103}"/>
              </a:ext>
            </a:extLst>
          </p:cNvPr>
          <p:cNvSpPr txBox="1"/>
          <p:nvPr/>
        </p:nvSpPr>
        <p:spPr>
          <a:xfrm>
            <a:off x="1369191" y="1536700"/>
            <a:ext cx="14010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Station													Time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62E8406B-1CC2-43F5-A805-88D2166DE7B2}"/>
              </a:ext>
            </a:extLst>
          </p:cNvPr>
          <p:cNvSpPr txBox="1"/>
          <p:nvPr/>
        </p:nvSpPr>
        <p:spPr>
          <a:xfrm>
            <a:off x="5257800" y="974504"/>
            <a:ext cx="594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Schedule From Monday to Friday</a:t>
            </a:r>
          </a:p>
        </p:txBody>
      </p:sp>
      <p:sp>
        <p:nvSpPr>
          <p:cNvPr id="19" name="2nd 3">
            <a:extLst>
              <a:ext uri="{FF2B5EF4-FFF2-40B4-BE49-F238E27FC236}">
                <a16:creationId xmlns:a16="http://schemas.microsoft.com/office/drawing/2014/main" id="{9450FE3A-A895-4415-9987-3A9F7E89EE3B}"/>
              </a:ext>
            </a:extLst>
          </p:cNvPr>
          <p:cNvSpPr/>
          <p:nvPr/>
        </p:nvSpPr>
        <p:spPr>
          <a:xfrm>
            <a:off x="1369190" y="2318607"/>
            <a:ext cx="14010497" cy="4442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74320">
              <a:spcBef>
                <a:spcPts val="5000"/>
              </a:spcBef>
            </a:pPr>
            <a:r>
              <a:rPr lang="fr-FR" sz="2400" b="1" dirty="0">
                <a:solidFill>
                  <a:schemeClr val="bg1"/>
                </a:solidFill>
              </a:rPr>
              <a:t>Sour				11:30		12:00		</a:t>
            </a:r>
            <a:r>
              <a:rPr lang="it-IT" sz="2400" b="1" dirty="0">
                <a:solidFill>
                  <a:schemeClr val="bg1"/>
                </a:solidFill>
              </a:rPr>
              <a:t>12:30		13:00		13:30		14:00		14:30		15:00		15:30		16:00		16:30</a:t>
            </a:r>
            <a:endParaRPr lang="fr-FR" sz="2400" b="1" dirty="0">
              <a:solidFill>
                <a:schemeClr val="bg1"/>
              </a:solidFill>
            </a:endParaRPr>
          </a:p>
          <a:p>
            <a:pPr defTabSz="274320">
              <a:spcBef>
                <a:spcPts val="5000"/>
              </a:spcBef>
            </a:pPr>
            <a:r>
              <a:rPr lang="pt-BR" sz="2400" b="1" dirty="0">
                <a:solidFill>
                  <a:schemeClr val="bg1"/>
                </a:solidFill>
              </a:rPr>
              <a:t>Beirut				12:00		12:30		</a:t>
            </a:r>
            <a:r>
              <a:rPr lang="it-IT" sz="2400" b="1" dirty="0">
                <a:solidFill>
                  <a:schemeClr val="bg1"/>
                </a:solidFill>
              </a:rPr>
              <a:t>13:00		13:30		14:00		14:30		15:00		15:30		16:00		16:30		17:00</a:t>
            </a:r>
          </a:p>
          <a:p>
            <a:pPr defTabSz="274320">
              <a:spcBef>
                <a:spcPts val="5000"/>
              </a:spcBef>
            </a:pPr>
            <a:r>
              <a:rPr lang="it-IT" sz="2400" b="1" dirty="0">
                <a:solidFill>
                  <a:schemeClr val="bg1"/>
                </a:solidFill>
              </a:rPr>
              <a:t>Tripoli			12:30		13:00		13:30		14:00		14:30		15:00		15:30		16:00		16:30		17:00		17:30</a:t>
            </a:r>
          </a:p>
          <a:p>
            <a:pPr defTabSz="274320">
              <a:spcBef>
                <a:spcPts val="5000"/>
              </a:spcBef>
            </a:pPr>
            <a:endParaRPr lang="it-IT" sz="2400" b="1" dirty="0">
              <a:solidFill>
                <a:schemeClr val="bg1"/>
              </a:solidFill>
            </a:endParaRPr>
          </a:p>
          <a:p>
            <a:pPr lvl="0" defTabSz="274320">
              <a:spcBef>
                <a:spcPts val="5000"/>
              </a:spcBef>
            </a:pPr>
            <a:r>
              <a:rPr lang="it-IT" sz="2000" b="1" dirty="0">
                <a:solidFill>
                  <a:prstClr val="black"/>
                </a:solidFill>
              </a:rPr>
              <a:t>						Track 12	   .....................................................................................................................................	Track 22</a:t>
            </a:r>
          </a:p>
        </p:txBody>
      </p:sp>
      <p:sp>
        <p:nvSpPr>
          <p:cNvPr id="9" name="1st 3">
            <a:extLst>
              <a:ext uri="{FF2B5EF4-FFF2-40B4-BE49-F238E27FC236}">
                <a16:creationId xmlns:a16="http://schemas.microsoft.com/office/drawing/2014/main" id="{AFCDE2CA-A4EA-4569-BF93-8F0D4345619B}"/>
              </a:ext>
            </a:extLst>
          </p:cNvPr>
          <p:cNvSpPr/>
          <p:nvPr/>
        </p:nvSpPr>
        <p:spPr>
          <a:xfrm>
            <a:off x="1361933" y="2325864"/>
            <a:ext cx="14017768" cy="4442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74320">
              <a:spcBef>
                <a:spcPts val="5000"/>
              </a:spcBef>
            </a:pPr>
            <a:r>
              <a:rPr lang="fr-FR" sz="2400" b="1" dirty="0">
                <a:solidFill>
                  <a:schemeClr val="bg1"/>
                </a:solidFill>
              </a:rPr>
              <a:t>Sour				06:00		06:30		07:00		07:30		08:00		08:30		09:00		09:30		10:00		10:30		11:00</a:t>
            </a:r>
          </a:p>
          <a:p>
            <a:pPr defTabSz="274320">
              <a:spcBef>
                <a:spcPts val="5000"/>
              </a:spcBef>
            </a:pPr>
            <a:r>
              <a:rPr lang="pt-BR" sz="2400" b="1" dirty="0">
                <a:solidFill>
                  <a:schemeClr val="bg1"/>
                </a:solidFill>
              </a:rPr>
              <a:t>Beirut				06:30		07:00		07:30		08:00		08:30		09:00		09:30		10:00		10:30		11:00		11:30</a:t>
            </a:r>
          </a:p>
          <a:p>
            <a:pPr defTabSz="274320">
              <a:spcBef>
                <a:spcPts val="5000"/>
              </a:spcBef>
            </a:pPr>
            <a:r>
              <a:rPr lang="it-IT" sz="2400" b="1" dirty="0">
                <a:solidFill>
                  <a:schemeClr val="bg1"/>
                </a:solidFill>
              </a:rPr>
              <a:t>Tripoli			07:00		07:30		08:00		08:30		09:00		09:30		10:00		10:30		11:00		11:30		12:00</a:t>
            </a:r>
          </a:p>
          <a:p>
            <a:pPr defTabSz="274320">
              <a:spcBef>
                <a:spcPts val="5000"/>
              </a:spcBef>
            </a:pPr>
            <a:endParaRPr lang="it-IT" sz="2400" b="1" dirty="0">
              <a:solidFill>
                <a:schemeClr val="bg1"/>
              </a:solidFill>
            </a:endParaRPr>
          </a:p>
          <a:p>
            <a:pPr defTabSz="274320">
              <a:spcBef>
                <a:spcPts val="5000"/>
              </a:spcBef>
            </a:pPr>
            <a:r>
              <a:rPr lang="it-IT" sz="2000" b="1" dirty="0"/>
              <a:t>						Track 1	.......................................................................................................................................	Track 11</a:t>
            </a:r>
          </a:p>
        </p:txBody>
      </p:sp>
      <p:sp>
        <p:nvSpPr>
          <p:cNvPr id="4" name="Arrow: Down 1">
            <a:extLst>
              <a:ext uri="{FF2B5EF4-FFF2-40B4-BE49-F238E27FC236}">
                <a16:creationId xmlns:a16="http://schemas.microsoft.com/office/drawing/2014/main" id="{06F637C5-FDA0-4CE4-8797-3CD46F8A7296}"/>
              </a:ext>
            </a:extLst>
          </p:cNvPr>
          <p:cNvSpPr/>
          <p:nvPr/>
        </p:nvSpPr>
        <p:spPr>
          <a:xfrm>
            <a:off x="2576943" y="2325864"/>
            <a:ext cx="1816925" cy="3979926"/>
          </a:xfrm>
          <a:prstGeom prst="downArrow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2">
            <a:extLst>
              <a:ext uri="{FF2B5EF4-FFF2-40B4-BE49-F238E27FC236}">
                <a16:creationId xmlns:a16="http://schemas.microsoft.com/office/drawing/2014/main" id="{D65EA55B-DB60-4279-9316-59703EF9C5C9}"/>
              </a:ext>
            </a:extLst>
          </p:cNvPr>
          <p:cNvSpPr/>
          <p:nvPr/>
        </p:nvSpPr>
        <p:spPr>
          <a:xfrm>
            <a:off x="13559621" y="2323887"/>
            <a:ext cx="1816925" cy="3979926"/>
          </a:xfrm>
          <a:prstGeom prst="downArrow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0330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9" grpId="0" build="allAtOnce"/>
      <p:bldP spid="4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creen">
            <a:extLst>
              <a:ext uri="{FF2B5EF4-FFF2-40B4-BE49-F238E27FC236}">
                <a16:creationId xmlns:a16="http://schemas.microsoft.com/office/drawing/2014/main" id="{87238C8D-36CA-4765-95D3-E78309700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746" l="193" r="99615">
                        <a14:foregroundMark x1="20809" y1="29771" x2="20617" y2="43766"/>
                        <a14:foregroundMark x1="20617" y1="43766" x2="7322" y2="58779"/>
                        <a14:foregroundMark x1="7322" y1="58779" x2="5202" y2="42494"/>
                        <a14:foregroundMark x1="5202" y1="42494" x2="21002" y2="29262"/>
                        <a14:foregroundMark x1="21002" y1="29262" x2="41040" y2="37150"/>
                        <a14:foregroundMark x1="66474" y1="39695" x2="36802" y2="67684"/>
                        <a14:foregroundMark x1="36802" y1="67684" x2="48555" y2="74809"/>
                        <a14:foregroundMark x1="48555" y1="74809" x2="77071" y2="66921"/>
                        <a14:foregroundMark x1="77071" y1="66921" x2="90559" y2="48346"/>
                        <a14:foregroundMark x1="90559" y1="48346" x2="84008" y2="32316"/>
                        <a14:foregroundMark x1="84008" y1="32316" x2="82466" y2="31807"/>
                        <a14:foregroundMark x1="93720" y1="13995" x2="98844" y2="47074"/>
                        <a14:foregroundMark x1="93681" y1="13740" x2="93720" y2="13995"/>
                        <a14:foregroundMark x1="93642" y1="13486" x2="93681" y2="13740"/>
                        <a14:foregroundMark x1="98844" y1="47074" x2="94220" y2="68702"/>
                        <a14:foregroundMark x1="94220" y1="68702" x2="87669" y2="82443"/>
                        <a14:foregroundMark x1="87669" y1="82443" x2="39692" y2="85496"/>
                        <a14:foregroundMark x1="39692" y1="85496" x2="24470" y2="79898"/>
                        <a14:foregroundMark x1="24470" y1="79898" x2="14836" y2="62850"/>
                        <a14:foregroundMark x1="14836" y1="62850" x2="15607" y2="40204"/>
                        <a14:foregroundMark x1="15607" y1="40204" x2="40655" y2="22901"/>
                        <a14:foregroundMark x1="40655" y1="22901" x2="71291" y2="20865"/>
                        <a14:foregroundMark x1="71291" y1="20865" x2="82852" y2="22646"/>
                        <a14:foregroundMark x1="82852" y1="22646" x2="93834" y2="22392"/>
                        <a14:foregroundMark x1="93834" y1="22392" x2="95568" y2="21628"/>
                        <a14:foregroundMark x1="88360" y1="15625" x2="6744" y2="18575"/>
                        <a14:foregroundMark x1="94874" y1="15390" x2="88470" y2="15621"/>
                        <a14:foregroundMark x1="98266" y1="15267" x2="95064" y2="15383"/>
                        <a14:foregroundMark x1="6744" y1="18575" x2="1734" y2="34097"/>
                        <a14:foregroundMark x1="1734" y1="34097" x2="6358" y2="97201"/>
                        <a14:foregroundMark x1="6358" y1="97201" x2="28324" y2="98219"/>
                        <a14:foregroundMark x1="28324" y1="98219" x2="99615" y2="88550"/>
                        <a14:foregroundMark x1="89403" y1="24682" x2="8671" y2="34860"/>
                        <a14:foregroundMark x1="8671" y1="34860" x2="17148" y2="97201"/>
                        <a14:foregroundMark x1="17148" y1="97201" x2="52987" y2="98219"/>
                        <a14:foregroundMark x1="52987" y1="98219" x2="89403" y2="87532"/>
                        <a14:foregroundMark x1="89403" y1="87532" x2="96532" y2="75064"/>
                        <a14:foregroundMark x1="96532" y1="75064" x2="98266" y2="57761"/>
                        <a14:foregroundMark x1="98266" y1="57761" x2="80732" y2="18575"/>
                        <a14:foregroundMark x1="80732" y1="29771" x2="50867" y2="62341"/>
                        <a14:foregroundMark x1="85356" y1="36132" x2="59345" y2="66667"/>
                        <a14:foregroundMark x1="92678" y1="40967" x2="76686" y2="73537"/>
                        <a14:foregroundMark x1="96532" y1="50636" x2="82466" y2="73537"/>
                        <a14:foregroundMark x1="96532" y1="54198" x2="78613" y2="75318"/>
                        <a14:foregroundMark x1="78613" y1="75318" x2="36416" y2="71756"/>
                        <a14:foregroundMark x1="36416" y1="71756" x2="35838" y2="48092"/>
                        <a14:foregroundMark x1="35838" y1="48092" x2="65896" y2="40204"/>
                        <a14:foregroundMark x1="65896" y1="40204" x2="70520" y2="35369"/>
                        <a14:foregroundMark x1="70713" y1="33079" x2="50096" y2="35369"/>
                        <a14:foregroundMark x1="50096" y1="35369" x2="31792" y2="46056"/>
                        <a14:foregroundMark x1="31792" y1="46056" x2="22929" y2="57252"/>
                        <a14:foregroundMark x1="22929" y1="57252" x2="22929" y2="69975"/>
                        <a14:foregroundMark x1="26590" y1="70229" x2="21965" y2="40967"/>
                        <a14:foregroundMark x1="22158" y1="45293" x2="39114" y2="37913"/>
                        <a14:foregroundMark x1="32370" y1="39695" x2="21965" y2="44275"/>
                        <a14:foregroundMark x1="21965" y1="44275" x2="18304" y2="60814"/>
                        <a14:foregroundMark x1="18304" y1="60814" x2="18304" y2="74300"/>
                        <a14:foregroundMark x1="18304" y1="74300" x2="24855" y2="89313"/>
                        <a14:foregroundMark x1="24855" y1="89313" x2="90366" y2="95420"/>
                        <a14:foregroundMark x1="90366" y1="95420" x2="1349" y2="92366"/>
                        <a14:foregroundMark x1="1349" y1="92366" x2="10019" y2="99491"/>
                        <a14:foregroundMark x1="10019" y1="99491" x2="10790" y2="99746"/>
                        <a14:foregroundMark x1="23699" y1="99237" x2="48748" y2="98982"/>
                        <a14:foregroundMark x1="48748" y1="98982" x2="77071" y2="99237"/>
                        <a14:foregroundMark x1="77071" y1="99237" x2="91715" y2="98982"/>
                        <a14:foregroundMark x1="91715" y1="98982" x2="98651" y2="89313"/>
                        <a14:foregroundMark x1="98651" y1="89313" x2="99615" y2="46565"/>
                        <a14:foregroundMark x1="99615" y1="46565" x2="97688" y2="45547"/>
                        <a14:foregroundMark x1="2890" y1="97201" x2="4624" y2="28244"/>
                        <a14:foregroundMark x1="4624" y1="28244" x2="963" y2="35878"/>
                        <a14:foregroundMark x1="385" y1="96438" x2="963" y2="19847"/>
                        <a14:foregroundMark x1="93256" y1="12977" x2="90366" y2="4835"/>
                        <a14:foregroundMark x1="90366" y1="3817" x2="89788" y2="9924"/>
                        <a14:foregroundMark x1="92100" y1="9924" x2="87476" y2="11450"/>
                        <a14:foregroundMark x1="88825" y1="9160" x2="92100" y2="5089"/>
                        <a14:foregroundMark x1="92100" y1="5344" x2="89210" y2="7888"/>
                        <a14:foregroundMark x1="89210" y1="7125" x2="89210" y2="1527"/>
                        <a14:foregroundMark x1="88825" y1="7888" x2="89210" y2="0"/>
                        <a14:foregroundMark x1="7514" y1="11196" x2="7707" y2="254"/>
                        <a14:foregroundMark x1="88054" y1="11450" x2="88054" y2="11450"/>
                        <a14:foregroundMark x1="87861" y1="11196" x2="87861" y2="11196"/>
                        <a14:foregroundMark x1="87861" y1="11450" x2="87861" y2="11450"/>
                        <a14:foregroundMark x1="87861" y1="10941" x2="87861" y2="10941"/>
                        <a14:foregroundMark x1="87861" y1="11705" x2="87861" y2="11705"/>
                        <a14:foregroundMark x1="87861" y1="11196" x2="87861" y2="11196"/>
                        <a14:foregroundMark x1="87861" y1="11196" x2="87861" y2="11196"/>
                        <a14:foregroundMark x1="87861" y1="11196" x2="87861" y2="11705"/>
                        <a14:foregroundMark x1="93642" y1="14249" x2="93642" y2="14249"/>
                        <a14:foregroundMark x1="94027" y1="13995" x2="94027" y2="13995"/>
                        <a14:foregroundMark x1="93834" y1="13995" x2="93834" y2="13995"/>
                        <a14:foregroundMark x1="93642" y1="13995" x2="93642" y2="13995"/>
                        <a14:foregroundMark x1="93642" y1="14249" x2="93642" y2="14249"/>
                        <a14:foregroundMark x1="93642" y1="14249" x2="93642" y2="14249"/>
                        <a14:foregroundMark x1="93449" y1="14249" x2="94027" y2="13740"/>
                        <a14:backgroundMark x1="87476" y1="11959" x2="87476" y2="101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52" y="0"/>
            <a:ext cx="15218979" cy="5360276"/>
          </a:xfrm>
          <a:prstGeom prst="rect">
            <a:avLst/>
          </a:prstGeom>
        </p:spPr>
      </p:pic>
      <p:cxnSp>
        <p:nvCxnSpPr>
          <p:cNvPr id="8" name="line3">
            <a:extLst>
              <a:ext uri="{FF2B5EF4-FFF2-40B4-BE49-F238E27FC236}">
                <a16:creationId xmlns:a16="http://schemas.microsoft.com/office/drawing/2014/main" id="{05093082-047C-4957-B205-CBD34A747410}"/>
              </a:ext>
            </a:extLst>
          </p:cNvPr>
          <p:cNvCxnSpPr>
            <a:cxnSpLocks/>
          </p:cNvCxnSpPr>
          <p:nvPr/>
        </p:nvCxnSpPr>
        <p:spPr>
          <a:xfrm>
            <a:off x="10712450" y="2111064"/>
            <a:ext cx="0" cy="28575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line2">
            <a:extLst>
              <a:ext uri="{FF2B5EF4-FFF2-40B4-BE49-F238E27FC236}">
                <a16:creationId xmlns:a16="http://schemas.microsoft.com/office/drawing/2014/main" id="{621E33F4-0B36-4C3C-AA01-EF623C4943AB}"/>
              </a:ext>
            </a:extLst>
          </p:cNvPr>
          <p:cNvCxnSpPr>
            <a:cxnSpLocks/>
          </p:cNvCxnSpPr>
          <p:nvPr/>
        </p:nvCxnSpPr>
        <p:spPr>
          <a:xfrm>
            <a:off x="7416800" y="2111064"/>
            <a:ext cx="0" cy="28575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line1">
            <a:extLst>
              <a:ext uri="{FF2B5EF4-FFF2-40B4-BE49-F238E27FC236}">
                <a16:creationId xmlns:a16="http://schemas.microsoft.com/office/drawing/2014/main" id="{404FBDE6-68AF-422B-AE60-C08236072492}"/>
              </a:ext>
            </a:extLst>
          </p:cNvPr>
          <p:cNvCxnSpPr>
            <a:cxnSpLocks/>
          </p:cNvCxnSpPr>
          <p:nvPr/>
        </p:nvCxnSpPr>
        <p:spPr>
          <a:xfrm>
            <a:off x="3683000" y="2111064"/>
            <a:ext cx="0" cy="28575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2nd 4">
            <a:extLst>
              <a:ext uri="{FF2B5EF4-FFF2-40B4-BE49-F238E27FC236}">
                <a16:creationId xmlns:a16="http://schemas.microsoft.com/office/drawing/2014/main" id="{8AB12667-68BE-445E-B563-297A01B73905}"/>
              </a:ext>
            </a:extLst>
          </p:cNvPr>
          <p:cNvSpPr/>
          <p:nvPr/>
        </p:nvSpPr>
        <p:spPr>
          <a:xfrm>
            <a:off x="1445391" y="2333189"/>
            <a:ext cx="1380490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74320"/>
            <a:r>
              <a:rPr lang="pt-BR" sz="2400" b="1" dirty="0">
                <a:solidFill>
                  <a:schemeClr val="bg1"/>
                </a:solidFill>
              </a:rPr>
              <a:t>  5								   Tripoli										  07:30 AM							  On Time	</a:t>
            </a:r>
          </a:p>
          <a:p>
            <a:pPr defTabSz="274320">
              <a:spcBef>
                <a:spcPts val="2400"/>
              </a:spcBef>
            </a:pPr>
            <a:r>
              <a:rPr lang="pt-BR" sz="2400" b="1" dirty="0">
                <a:solidFill>
                  <a:schemeClr val="bg1"/>
                </a:solidFill>
              </a:rPr>
              <a:t>  6								   Sour											  07:30 AM							  On Time</a:t>
            </a:r>
          </a:p>
          <a:p>
            <a:pPr defTabSz="274320">
              <a:spcBef>
                <a:spcPts val="2400"/>
              </a:spcBef>
            </a:pPr>
            <a:r>
              <a:rPr lang="pt-BR" sz="2400" b="1" dirty="0">
                <a:solidFill>
                  <a:schemeClr val="bg1"/>
                </a:solidFill>
              </a:rPr>
              <a:t>  7								   Tripoli										  08:00 AM							  Delayed (10 Minutes)	</a:t>
            </a:r>
          </a:p>
          <a:p>
            <a:pPr defTabSz="274320">
              <a:spcBef>
                <a:spcPts val="2400"/>
              </a:spcBef>
            </a:pPr>
            <a:r>
              <a:rPr lang="pt-BR" sz="2400" b="1" dirty="0">
                <a:solidFill>
                  <a:schemeClr val="bg1"/>
                </a:solidFill>
              </a:rPr>
              <a:t>  8								   Sour											  08:00 AM							  On Time</a:t>
            </a:r>
          </a:p>
        </p:txBody>
      </p:sp>
      <p:sp>
        <p:nvSpPr>
          <p:cNvPr id="31" name="1st 4">
            <a:extLst>
              <a:ext uri="{FF2B5EF4-FFF2-40B4-BE49-F238E27FC236}">
                <a16:creationId xmlns:a16="http://schemas.microsoft.com/office/drawing/2014/main" id="{C32F45A8-873D-4529-9A5B-4548B89FEA6D}"/>
              </a:ext>
            </a:extLst>
          </p:cNvPr>
          <p:cNvSpPr/>
          <p:nvPr/>
        </p:nvSpPr>
        <p:spPr>
          <a:xfrm>
            <a:off x="1445391" y="2318675"/>
            <a:ext cx="1380490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74320"/>
            <a:r>
              <a:rPr lang="pt-BR" sz="2400" b="1" dirty="0">
                <a:solidFill>
                  <a:schemeClr val="bg1"/>
                </a:solidFill>
              </a:rPr>
              <a:t>  1								   Tripoli										  06:30 AM							  Delayed (5 Minutes)	</a:t>
            </a:r>
          </a:p>
          <a:p>
            <a:pPr defTabSz="274320">
              <a:spcBef>
                <a:spcPts val="2400"/>
              </a:spcBef>
            </a:pPr>
            <a:r>
              <a:rPr lang="pt-BR" sz="2400" b="1" dirty="0">
                <a:solidFill>
                  <a:schemeClr val="bg1"/>
                </a:solidFill>
              </a:rPr>
              <a:t>  2								   Sour											  06:30 AM							  On Time</a:t>
            </a:r>
          </a:p>
          <a:p>
            <a:pPr defTabSz="274320">
              <a:spcBef>
                <a:spcPts val="2400"/>
              </a:spcBef>
            </a:pPr>
            <a:r>
              <a:rPr lang="pt-BR" sz="2400" b="1" dirty="0">
                <a:solidFill>
                  <a:schemeClr val="bg1"/>
                </a:solidFill>
              </a:rPr>
              <a:t>  3								   Tripoli										  07:00 AM							  On Time			</a:t>
            </a:r>
          </a:p>
          <a:p>
            <a:pPr defTabSz="274320">
              <a:spcBef>
                <a:spcPts val="2400"/>
              </a:spcBef>
            </a:pPr>
            <a:r>
              <a:rPr lang="pt-BR" sz="2400" b="1" dirty="0">
                <a:solidFill>
                  <a:schemeClr val="bg1"/>
                </a:solidFill>
              </a:rPr>
              <a:t>  4								   Sour											  07:00 AM							  Canceled</a:t>
            </a:r>
          </a:p>
        </p:txBody>
      </p:sp>
      <p:sp>
        <p:nvSpPr>
          <p:cNvPr id="17" name="subtitle">
            <a:extLst>
              <a:ext uri="{FF2B5EF4-FFF2-40B4-BE49-F238E27FC236}">
                <a16:creationId xmlns:a16="http://schemas.microsoft.com/office/drawing/2014/main" id="{4D234097-147F-4B42-9AC4-C36B6FDDC103}"/>
              </a:ext>
            </a:extLst>
          </p:cNvPr>
          <p:cNvSpPr txBox="1"/>
          <p:nvPr/>
        </p:nvSpPr>
        <p:spPr>
          <a:xfrm>
            <a:off x="1247774" y="1530426"/>
            <a:ext cx="14051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Trip Number 			Destination 			Departure Time 				Status</a:t>
            </a: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62E8406B-1CC2-43F5-A805-88D2166DE7B2}"/>
              </a:ext>
            </a:extLst>
          </p:cNvPr>
          <p:cNvSpPr txBox="1"/>
          <p:nvPr/>
        </p:nvSpPr>
        <p:spPr>
          <a:xfrm>
            <a:off x="5257800" y="974504"/>
            <a:ext cx="594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Departures (Beirut)</a:t>
            </a:r>
          </a:p>
        </p:txBody>
      </p:sp>
    </p:spTree>
    <p:extLst>
      <p:ext uri="{BB962C8B-B14F-4D97-AF65-F5344CB8AC3E}">
        <p14:creationId xmlns:p14="http://schemas.microsoft.com/office/powerpoint/2010/main" val="3572486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1" grpId="0"/>
      <p:bldP spid="31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no-colors-database">
            <a:extLst>
              <a:ext uri="{FF2B5EF4-FFF2-40B4-BE49-F238E27FC236}">
                <a16:creationId xmlns:a16="http://schemas.microsoft.com/office/drawing/2014/main" id="{D2427788-7293-4E7C-8463-D28FB12B9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078"/>
            <a:ext cx="16459200" cy="6217921"/>
          </a:xfrm>
          <a:prstGeom prst="rect">
            <a:avLst/>
          </a:prstGeom>
        </p:spPr>
      </p:pic>
      <p:sp>
        <p:nvSpPr>
          <p:cNvPr id="49" name="rlt_accounts-types">
            <a:extLst>
              <a:ext uri="{FF2B5EF4-FFF2-40B4-BE49-F238E27FC236}">
                <a16:creationId xmlns:a16="http://schemas.microsoft.com/office/drawing/2014/main" id="{A2FCB744-2832-4AB8-8539-3D519A71E88A}"/>
              </a:ext>
            </a:extLst>
          </p:cNvPr>
          <p:cNvSpPr/>
          <p:nvPr/>
        </p:nvSpPr>
        <p:spPr>
          <a:xfrm>
            <a:off x="5562598" y="4186237"/>
            <a:ext cx="508540" cy="218054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ypes_tickets">
            <a:extLst>
              <a:ext uri="{FF2B5EF4-FFF2-40B4-BE49-F238E27FC236}">
                <a16:creationId xmlns:a16="http://schemas.microsoft.com/office/drawing/2014/main" id="{862645B2-3A41-4038-AD69-BE10E92C7AB0}"/>
              </a:ext>
            </a:extLst>
          </p:cNvPr>
          <p:cNvSpPr/>
          <p:nvPr/>
        </p:nvSpPr>
        <p:spPr>
          <a:xfrm>
            <a:off x="4084539" y="4117155"/>
            <a:ext cx="1492347" cy="653467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rlt_accounts-statuses">
            <a:extLst>
              <a:ext uri="{FF2B5EF4-FFF2-40B4-BE49-F238E27FC236}">
                <a16:creationId xmlns:a16="http://schemas.microsoft.com/office/drawing/2014/main" id="{322D12D6-EE03-41B1-A323-C9C9ED944FCA}"/>
              </a:ext>
            </a:extLst>
          </p:cNvPr>
          <p:cNvSpPr/>
          <p:nvPr/>
        </p:nvSpPr>
        <p:spPr>
          <a:xfrm>
            <a:off x="5564982" y="3670934"/>
            <a:ext cx="508540" cy="178524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accounts">
            <a:extLst>
              <a:ext uri="{FF2B5EF4-FFF2-40B4-BE49-F238E27FC236}">
                <a16:creationId xmlns:a16="http://schemas.microsoft.com/office/drawing/2014/main" id="{2544C155-F4A1-4610-8E00-4B2ED30D9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8275" y="3346450"/>
            <a:ext cx="1485701" cy="1358900"/>
          </a:xfrm>
          <a:prstGeom prst="rect">
            <a:avLst/>
          </a:prstGeom>
        </p:spPr>
      </p:pic>
      <p:sp>
        <p:nvSpPr>
          <p:cNvPr id="107" name="rlt_employees-stations">
            <a:extLst>
              <a:ext uri="{FF2B5EF4-FFF2-40B4-BE49-F238E27FC236}">
                <a16:creationId xmlns:a16="http://schemas.microsoft.com/office/drawing/2014/main" id="{61321C98-8A4E-4B60-92CF-D99B00FF1B60}"/>
              </a:ext>
            </a:extLst>
          </p:cNvPr>
          <p:cNvSpPr/>
          <p:nvPr/>
        </p:nvSpPr>
        <p:spPr>
          <a:xfrm>
            <a:off x="8904955" y="4264193"/>
            <a:ext cx="1449753" cy="945124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log_employees-salaries">
            <a:extLst>
              <a:ext uri="{FF2B5EF4-FFF2-40B4-BE49-F238E27FC236}">
                <a16:creationId xmlns:a16="http://schemas.microsoft.com/office/drawing/2014/main" id="{3FC8342A-4A26-4786-892B-77039ACEAB74}"/>
              </a:ext>
            </a:extLst>
          </p:cNvPr>
          <p:cNvGrpSpPr/>
          <p:nvPr/>
        </p:nvGrpSpPr>
        <p:grpSpPr>
          <a:xfrm>
            <a:off x="9411325" y="5788954"/>
            <a:ext cx="1971568" cy="873617"/>
            <a:chOff x="9411325" y="5678905"/>
            <a:chExt cx="1971568" cy="963548"/>
          </a:xfrm>
        </p:grpSpPr>
        <p:sp>
          <p:nvSpPr>
            <p:cNvPr id="68" name="rlt_employees-(emp-salaries)(Log)">
              <a:extLst>
                <a:ext uri="{FF2B5EF4-FFF2-40B4-BE49-F238E27FC236}">
                  <a16:creationId xmlns:a16="http://schemas.microsoft.com/office/drawing/2014/main" id="{65D29A58-E237-4D4B-B887-C94AA4B381CB}"/>
                </a:ext>
              </a:extLst>
            </p:cNvPr>
            <p:cNvSpPr/>
            <p:nvPr/>
          </p:nvSpPr>
          <p:spPr>
            <a:xfrm>
              <a:off x="9411325" y="6099586"/>
              <a:ext cx="507226" cy="95624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log_employees-salaries">
              <a:extLst>
                <a:ext uri="{FF2B5EF4-FFF2-40B4-BE49-F238E27FC236}">
                  <a16:creationId xmlns:a16="http://schemas.microsoft.com/office/drawing/2014/main" id="{E95D6B7F-78A7-4DB6-A681-5A46F924F7E3}"/>
                </a:ext>
              </a:extLst>
            </p:cNvPr>
            <p:cNvSpPr/>
            <p:nvPr/>
          </p:nvSpPr>
          <p:spPr>
            <a:xfrm>
              <a:off x="9897192" y="5678905"/>
              <a:ext cx="1485701" cy="96354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8" name="log_employees-positions">
            <a:extLst>
              <a:ext uri="{FF2B5EF4-FFF2-40B4-BE49-F238E27FC236}">
                <a16:creationId xmlns:a16="http://schemas.microsoft.com/office/drawing/2014/main" id="{09F136D5-F1DE-4F01-890F-14D304B27F52}"/>
              </a:ext>
            </a:extLst>
          </p:cNvPr>
          <p:cNvGrpSpPr/>
          <p:nvPr/>
        </p:nvGrpSpPr>
        <p:grpSpPr>
          <a:xfrm>
            <a:off x="5204459" y="5788954"/>
            <a:ext cx="2742524" cy="873617"/>
            <a:chOff x="5204459" y="5678905"/>
            <a:chExt cx="2742524" cy="963548"/>
          </a:xfrm>
        </p:grpSpPr>
        <p:sp>
          <p:nvSpPr>
            <p:cNvPr id="66" name="rlt_positions-(employees-position(Log)">
              <a:extLst>
                <a:ext uri="{FF2B5EF4-FFF2-40B4-BE49-F238E27FC236}">
                  <a16:creationId xmlns:a16="http://schemas.microsoft.com/office/drawing/2014/main" id="{C9BD8A33-D53E-403B-A448-2936AD90DE99}"/>
                </a:ext>
              </a:extLst>
            </p:cNvPr>
            <p:cNvSpPr/>
            <p:nvPr/>
          </p:nvSpPr>
          <p:spPr>
            <a:xfrm>
              <a:off x="5204459" y="6007661"/>
              <a:ext cx="513301" cy="27376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lt_employees-(employees-position(Log)">
              <a:extLst>
                <a:ext uri="{FF2B5EF4-FFF2-40B4-BE49-F238E27FC236}">
                  <a16:creationId xmlns:a16="http://schemas.microsoft.com/office/drawing/2014/main" id="{626B3344-447C-4066-ABFC-B64E55907669}"/>
                </a:ext>
              </a:extLst>
            </p:cNvPr>
            <p:cNvSpPr/>
            <p:nvPr/>
          </p:nvSpPr>
          <p:spPr>
            <a:xfrm>
              <a:off x="7155733" y="5842259"/>
              <a:ext cx="791250" cy="408681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log_employees-positions">
              <a:extLst>
                <a:ext uri="{FF2B5EF4-FFF2-40B4-BE49-F238E27FC236}">
                  <a16:creationId xmlns:a16="http://schemas.microsoft.com/office/drawing/2014/main" id="{DE7B64EB-524D-4B6D-ACAD-5D445D087AD9}"/>
                </a:ext>
              </a:extLst>
            </p:cNvPr>
            <p:cNvSpPr/>
            <p:nvPr/>
          </p:nvSpPr>
          <p:spPr>
            <a:xfrm>
              <a:off x="5702968" y="5678905"/>
              <a:ext cx="1485701" cy="96354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3" name="log_tanks-refill">
            <a:extLst>
              <a:ext uri="{FF2B5EF4-FFF2-40B4-BE49-F238E27FC236}">
                <a16:creationId xmlns:a16="http://schemas.microsoft.com/office/drawing/2014/main" id="{8BD632B4-8B16-4160-8A7D-B7BAD1E106CA}"/>
              </a:ext>
            </a:extLst>
          </p:cNvPr>
          <p:cNvGrpSpPr/>
          <p:nvPr/>
        </p:nvGrpSpPr>
        <p:grpSpPr>
          <a:xfrm>
            <a:off x="13086413" y="3512844"/>
            <a:ext cx="2165176" cy="2013008"/>
            <a:chOff x="13086413" y="3168490"/>
            <a:chExt cx="2165176" cy="2220229"/>
          </a:xfrm>
        </p:grpSpPr>
        <p:sp>
          <p:nvSpPr>
            <p:cNvPr id="60" name="rlt_companies-(tanks-refill)(log)">
              <a:extLst>
                <a:ext uri="{FF2B5EF4-FFF2-40B4-BE49-F238E27FC236}">
                  <a16:creationId xmlns:a16="http://schemas.microsoft.com/office/drawing/2014/main" id="{B5917083-3418-435E-857A-F1CF2995FE06}"/>
                </a:ext>
              </a:extLst>
            </p:cNvPr>
            <p:cNvSpPr/>
            <p:nvPr/>
          </p:nvSpPr>
          <p:spPr>
            <a:xfrm>
              <a:off x="14131636" y="4148716"/>
              <a:ext cx="1119953" cy="1240003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lt_tanks-(tanks-refill)(log)">
              <a:extLst>
                <a:ext uri="{FF2B5EF4-FFF2-40B4-BE49-F238E27FC236}">
                  <a16:creationId xmlns:a16="http://schemas.microsoft.com/office/drawing/2014/main" id="{C83944DA-4E60-4608-8D11-019A848E8869}"/>
                </a:ext>
              </a:extLst>
            </p:cNvPr>
            <p:cNvSpPr/>
            <p:nvPr/>
          </p:nvSpPr>
          <p:spPr>
            <a:xfrm>
              <a:off x="13086413" y="3625567"/>
              <a:ext cx="412231" cy="59834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log_tanks-refill">
              <a:extLst>
                <a:ext uri="{FF2B5EF4-FFF2-40B4-BE49-F238E27FC236}">
                  <a16:creationId xmlns:a16="http://schemas.microsoft.com/office/drawing/2014/main" id="{45A86255-71D3-403F-BE50-A5279BDC0096}"/>
                </a:ext>
              </a:extLst>
            </p:cNvPr>
            <p:cNvSpPr/>
            <p:nvPr/>
          </p:nvSpPr>
          <p:spPr>
            <a:xfrm>
              <a:off x="13498644" y="3168490"/>
              <a:ext cx="1467491" cy="975849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log_trains-refill">
            <a:extLst>
              <a:ext uri="{FF2B5EF4-FFF2-40B4-BE49-F238E27FC236}">
                <a16:creationId xmlns:a16="http://schemas.microsoft.com/office/drawing/2014/main" id="{B55CA7C9-E857-4E47-AEDD-3C4CC3EC1425}"/>
              </a:ext>
            </a:extLst>
          </p:cNvPr>
          <p:cNvGrpSpPr/>
          <p:nvPr/>
        </p:nvGrpSpPr>
        <p:grpSpPr>
          <a:xfrm>
            <a:off x="11874294" y="1705738"/>
            <a:ext cx="1935636" cy="1848285"/>
            <a:chOff x="11874294" y="1175358"/>
            <a:chExt cx="1935636" cy="2038550"/>
          </a:xfrm>
        </p:grpSpPr>
        <p:sp>
          <p:nvSpPr>
            <p:cNvPr id="44" name="rlt_tanks-(trains-refill)(log)">
              <a:extLst>
                <a:ext uri="{FF2B5EF4-FFF2-40B4-BE49-F238E27FC236}">
                  <a16:creationId xmlns:a16="http://schemas.microsoft.com/office/drawing/2014/main" id="{39332D14-9B19-431C-9DE9-F1118BF03CE8}"/>
                </a:ext>
              </a:extLst>
            </p:cNvPr>
            <p:cNvSpPr/>
            <p:nvPr/>
          </p:nvSpPr>
          <p:spPr>
            <a:xfrm>
              <a:off x="11874294" y="2354580"/>
              <a:ext cx="1303321" cy="85932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lt_trains-(trains-refill)(Log)">
              <a:extLst>
                <a:ext uri="{FF2B5EF4-FFF2-40B4-BE49-F238E27FC236}">
                  <a16:creationId xmlns:a16="http://schemas.microsoft.com/office/drawing/2014/main" id="{E22A4FC7-53F7-4A5A-8B02-7067C189CDE1}"/>
                </a:ext>
              </a:extLst>
            </p:cNvPr>
            <p:cNvSpPr/>
            <p:nvPr/>
          </p:nvSpPr>
          <p:spPr>
            <a:xfrm>
              <a:off x="12982385" y="1175358"/>
              <a:ext cx="122062" cy="235323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log_trains-refill">
              <a:extLst>
                <a:ext uri="{FF2B5EF4-FFF2-40B4-BE49-F238E27FC236}">
                  <a16:creationId xmlns:a16="http://schemas.microsoft.com/office/drawing/2014/main" id="{161E5166-A129-421C-9BC2-56037DBB5BF5}"/>
                </a:ext>
              </a:extLst>
            </p:cNvPr>
            <p:cNvSpPr/>
            <p:nvPr/>
          </p:nvSpPr>
          <p:spPr>
            <a:xfrm>
              <a:off x="12324229" y="1401592"/>
              <a:ext cx="1485701" cy="975849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1" name="rlt_trips-trains">
            <a:extLst>
              <a:ext uri="{FF2B5EF4-FFF2-40B4-BE49-F238E27FC236}">
                <a16:creationId xmlns:a16="http://schemas.microsoft.com/office/drawing/2014/main" id="{6A62BCBF-55F3-49F0-9862-EBFDD09D85D8}"/>
              </a:ext>
            </a:extLst>
          </p:cNvPr>
          <p:cNvSpPr/>
          <p:nvPr/>
        </p:nvSpPr>
        <p:spPr>
          <a:xfrm>
            <a:off x="6373251" y="1219877"/>
            <a:ext cx="5958598" cy="86699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6" name="rlt_employees-trips(captain)">
            <a:extLst>
              <a:ext uri="{FF2B5EF4-FFF2-40B4-BE49-F238E27FC236}">
                <a16:creationId xmlns:a16="http://schemas.microsoft.com/office/drawing/2014/main" id="{6B3E4CD8-037B-473D-AF02-9CDF131B18E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632639" y="2438210"/>
            <a:ext cx="2926972" cy="2495551"/>
          </a:xfrm>
          <a:prstGeom prst="bentConnector3">
            <a:avLst>
              <a:gd name="adj1" fmla="val 31993"/>
            </a:avLst>
          </a:prstGeom>
          <a:ln w="127000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log_teams">
            <a:extLst>
              <a:ext uri="{FF2B5EF4-FFF2-40B4-BE49-F238E27FC236}">
                <a16:creationId xmlns:a16="http://schemas.microsoft.com/office/drawing/2014/main" id="{81E98E69-DD25-4EAF-99FA-4FAD54D28F18}"/>
              </a:ext>
            </a:extLst>
          </p:cNvPr>
          <p:cNvGrpSpPr/>
          <p:nvPr/>
        </p:nvGrpSpPr>
        <p:grpSpPr>
          <a:xfrm>
            <a:off x="6373251" y="1795734"/>
            <a:ext cx="2314819" cy="3360647"/>
            <a:chOff x="6365631" y="1274618"/>
            <a:chExt cx="2314819" cy="3706596"/>
          </a:xfrm>
        </p:grpSpPr>
        <p:cxnSp>
          <p:nvCxnSpPr>
            <p:cNvPr id="46" name="rlt_employee-teams(log)">
              <a:extLst>
                <a:ext uri="{FF2B5EF4-FFF2-40B4-BE49-F238E27FC236}">
                  <a16:creationId xmlns:a16="http://schemas.microsoft.com/office/drawing/2014/main" id="{D05BAC50-418B-475B-8FED-73B78D79DD38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631095" y="2931859"/>
              <a:ext cx="2660604" cy="1438106"/>
            </a:xfrm>
            <a:prstGeom prst="bentConnector3">
              <a:avLst>
                <a:gd name="adj1" fmla="val 10978"/>
              </a:avLst>
            </a:prstGeom>
            <a:ln w="107950" cap="sq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lt_trips-teams(log)">
              <a:extLst>
                <a:ext uri="{FF2B5EF4-FFF2-40B4-BE49-F238E27FC236}">
                  <a16:creationId xmlns:a16="http://schemas.microsoft.com/office/drawing/2014/main" id="{F199914B-5CED-4AE4-BB2E-1F5CD9F4D0D8}"/>
                </a:ext>
              </a:extLst>
            </p:cNvPr>
            <p:cNvSpPr/>
            <p:nvPr/>
          </p:nvSpPr>
          <p:spPr>
            <a:xfrm>
              <a:off x="6365631" y="1274618"/>
              <a:ext cx="1054248" cy="37561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9" name="log_teams">
              <a:extLst>
                <a:ext uri="{FF2B5EF4-FFF2-40B4-BE49-F238E27FC236}">
                  <a16:creationId xmlns:a16="http://schemas.microsoft.com/office/drawing/2014/main" id="{D17153E5-EACB-4322-95A3-A6CCAE1B4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16133" y="1618804"/>
              <a:ext cx="1563786" cy="701806"/>
            </a:xfrm>
            <a:prstGeom prst="rect">
              <a:avLst/>
            </a:prstGeom>
          </p:spPr>
        </p:pic>
      </p:grpSp>
      <p:sp>
        <p:nvSpPr>
          <p:cNvPr id="119" name="rlt_trips-statuses">
            <a:extLst>
              <a:ext uri="{FF2B5EF4-FFF2-40B4-BE49-F238E27FC236}">
                <a16:creationId xmlns:a16="http://schemas.microsoft.com/office/drawing/2014/main" id="{AED3723A-DB16-4CDE-A197-A18564C1D056}"/>
              </a:ext>
            </a:extLst>
          </p:cNvPr>
          <p:cNvSpPr/>
          <p:nvPr/>
        </p:nvSpPr>
        <p:spPr>
          <a:xfrm>
            <a:off x="4764532" y="2162175"/>
            <a:ext cx="661904" cy="1253913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statuses">
            <a:extLst>
              <a:ext uri="{FF2B5EF4-FFF2-40B4-BE49-F238E27FC236}">
                <a16:creationId xmlns:a16="http://schemas.microsoft.com/office/drawing/2014/main" id="{DF4866CA-3471-42B4-934E-DC2520380A8C}"/>
              </a:ext>
            </a:extLst>
          </p:cNvPr>
          <p:cNvSpPr/>
          <p:nvPr/>
        </p:nvSpPr>
        <p:spPr>
          <a:xfrm>
            <a:off x="4084539" y="3401802"/>
            <a:ext cx="1492347" cy="653467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log_tracks-stations">
            <a:extLst>
              <a:ext uri="{FF2B5EF4-FFF2-40B4-BE49-F238E27FC236}">
                <a16:creationId xmlns:a16="http://schemas.microsoft.com/office/drawing/2014/main" id="{A34F696D-B8C8-4F14-969E-5E7C6C70723B}"/>
              </a:ext>
            </a:extLst>
          </p:cNvPr>
          <p:cNvGrpSpPr/>
          <p:nvPr/>
        </p:nvGrpSpPr>
        <p:grpSpPr>
          <a:xfrm>
            <a:off x="8343901" y="1982979"/>
            <a:ext cx="2483602" cy="1665020"/>
            <a:chOff x="8343901" y="1481139"/>
            <a:chExt cx="2483602" cy="1836419"/>
          </a:xfrm>
        </p:grpSpPr>
        <p:sp>
          <p:nvSpPr>
            <p:cNvPr id="62" name="rlt_tracks-(tracks-stations)(Log)">
              <a:extLst>
                <a:ext uri="{FF2B5EF4-FFF2-40B4-BE49-F238E27FC236}">
                  <a16:creationId xmlns:a16="http://schemas.microsoft.com/office/drawing/2014/main" id="{66302CF6-7DFE-48ED-A5FB-76E1BFE3C0C3}"/>
                </a:ext>
              </a:extLst>
            </p:cNvPr>
            <p:cNvSpPr/>
            <p:nvPr/>
          </p:nvSpPr>
          <p:spPr>
            <a:xfrm>
              <a:off x="8343901" y="1481139"/>
              <a:ext cx="1031558" cy="46196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lt_stations-(tracks-stations)(Log)">
              <a:extLst>
                <a:ext uri="{FF2B5EF4-FFF2-40B4-BE49-F238E27FC236}">
                  <a16:creationId xmlns:a16="http://schemas.microsoft.com/office/drawing/2014/main" id="{031936A3-22AE-402E-9AB1-A6E1699769E5}"/>
                </a:ext>
              </a:extLst>
            </p:cNvPr>
            <p:cNvSpPr/>
            <p:nvPr/>
          </p:nvSpPr>
          <p:spPr>
            <a:xfrm>
              <a:off x="10032683" y="2223135"/>
              <a:ext cx="648652" cy="1094423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log_tracks-stations">
              <a:extLst>
                <a:ext uri="{FF2B5EF4-FFF2-40B4-BE49-F238E27FC236}">
                  <a16:creationId xmlns:a16="http://schemas.microsoft.com/office/drawing/2014/main" id="{E942737A-7789-4FF2-89B4-DD9471DF185F}"/>
                </a:ext>
              </a:extLst>
            </p:cNvPr>
            <p:cNvSpPr/>
            <p:nvPr/>
          </p:nvSpPr>
          <p:spPr>
            <a:xfrm>
              <a:off x="9377750" y="1499525"/>
              <a:ext cx="1449753" cy="77355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7" name="rlt_trips-tracks">
            <a:extLst>
              <a:ext uri="{FF2B5EF4-FFF2-40B4-BE49-F238E27FC236}">
                <a16:creationId xmlns:a16="http://schemas.microsoft.com/office/drawing/2014/main" id="{5A258412-91FF-46E7-AC72-380BCD55631C}"/>
              </a:ext>
            </a:extLst>
          </p:cNvPr>
          <p:cNvSpPr/>
          <p:nvPr/>
        </p:nvSpPr>
        <p:spPr>
          <a:xfrm>
            <a:off x="6370394" y="1451863"/>
            <a:ext cx="1299611" cy="292211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tracks">
            <a:extLst>
              <a:ext uri="{FF2B5EF4-FFF2-40B4-BE49-F238E27FC236}">
                <a16:creationId xmlns:a16="http://schemas.microsoft.com/office/drawing/2014/main" id="{03CCD920-682C-44AD-A6A9-D43E799532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5613" y="1350698"/>
            <a:ext cx="1561672" cy="636304"/>
          </a:xfrm>
          <a:prstGeom prst="rect">
            <a:avLst/>
          </a:prstGeom>
        </p:spPr>
      </p:pic>
      <p:sp>
        <p:nvSpPr>
          <p:cNvPr id="45" name="list-24">
            <a:extLst>
              <a:ext uri="{FF2B5EF4-FFF2-40B4-BE49-F238E27FC236}">
                <a16:creationId xmlns:a16="http://schemas.microsoft.com/office/drawing/2014/main" id="{2E939201-07D3-40FA-8037-0CA98FAF5E78}"/>
              </a:ext>
            </a:extLst>
          </p:cNvPr>
          <p:cNvSpPr txBox="1"/>
          <p:nvPr/>
        </p:nvSpPr>
        <p:spPr>
          <a:xfrm>
            <a:off x="0" y="59375"/>
            <a:ext cx="16459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24- "Employees" and "passengers", each has an account on the system.</a:t>
            </a:r>
          </a:p>
        </p:txBody>
      </p:sp>
      <p:sp>
        <p:nvSpPr>
          <p:cNvPr id="50" name="list-23">
            <a:extLst>
              <a:ext uri="{FF2B5EF4-FFF2-40B4-BE49-F238E27FC236}">
                <a16:creationId xmlns:a16="http://schemas.microsoft.com/office/drawing/2014/main" id="{E49615B1-82B7-4B84-9C9A-F4718B5ADA50}"/>
              </a:ext>
            </a:extLst>
          </p:cNvPr>
          <p:cNvSpPr txBox="1"/>
          <p:nvPr/>
        </p:nvSpPr>
        <p:spPr>
          <a:xfrm>
            <a:off x="0" y="59375"/>
            <a:ext cx="16459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23- Each "employee" works at a station.</a:t>
            </a:r>
          </a:p>
        </p:txBody>
      </p:sp>
      <p:sp>
        <p:nvSpPr>
          <p:cNvPr id="51" name="list-22">
            <a:extLst>
              <a:ext uri="{FF2B5EF4-FFF2-40B4-BE49-F238E27FC236}">
                <a16:creationId xmlns:a16="http://schemas.microsoft.com/office/drawing/2014/main" id="{12AA3A26-56D7-4FBF-BE16-D2F489F98D58}"/>
              </a:ext>
            </a:extLst>
          </p:cNvPr>
          <p:cNvSpPr txBox="1"/>
          <p:nvPr/>
        </p:nvSpPr>
        <p:spPr>
          <a:xfrm>
            <a:off x="0" y="59375"/>
            <a:ext cx="16459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22- Each "employee" has a "position" and a salary that changes. The change history should be saved.</a:t>
            </a:r>
          </a:p>
        </p:txBody>
      </p:sp>
      <p:sp>
        <p:nvSpPr>
          <p:cNvPr id="52" name="list-21">
            <a:extLst>
              <a:ext uri="{FF2B5EF4-FFF2-40B4-BE49-F238E27FC236}">
                <a16:creationId xmlns:a16="http://schemas.microsoft.com/office/drawing/2014/main" id="{25BEFF6E-70B2-4273-B8DE-A8ADF6D7A3AF}"/>
              </a:ext>
            </a:extLst>
          </p:cNvPr>
          <p:cNvSpPr txBox="1"/>
          <p:nvPr/>
        </p:nvSpPr>
        <p:spPr>
          <a:xfrm>
            <a:off x="0" y="59375"/>
            <a:ext cx="16459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21- The tanks are also refilled repeatedly by outside companies.</a:t>
            </a:r>
          </a:p>
        </p:txBody>
      </p:sp>
      <p:sp>
        <p:nvSpPr>
          <p:cNvPr id="53" name="list-20">
            <a:extLst>
              <a:ext uri="{FF2B5EF4-FFF2-40B4-BE49-F238E27FC236}">
                <a16:creationId xmlns:a16="http://schemas.microsoft.com/office/drawing/2014/main" id="{0CF2B922-98DB-4A83-A0B8-CC4A170FCE0E}"/>
              </a:ext>
            </a:extLst>
          </p:cNvPr>
          <p:cNvSpPr txBox="1"/>
          <p:nvPr/>
        </p:nvSpPr>
        <p:spPr>
          <a:xfrm>
            <a:off x="0" y="59375"/>
            <a:ext cx="16459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20- All "trains" are refilled with fuel several times per day, and each refill transaction should be stored.</a:t>
            </a:r>
          </a:p>
        </p:txBody>
      </p:sp>
      <p:sp>
        <p:nvSpPr>
          <p:cNvPr id="54" name="list-19">
            <a:extLst>
              <a:ext uri="{FF2B5EF4-FFF2-40B4-BE49-F238E27FC236}">
                <a16:creationId xmlns:a16="http://schemas.microsoft.com/office/drawing/2014/main" id="{C2127DB8-3903-44BE-8A62-4E53C27E0316}"/>
              </a:ext>
            </a:extLst>
          </p:cNvPr>
          <p:cNvSpPr txBox="1"/>
          <p:nvPr/>
        </p:nvSpPr>
        <p:spPr>
          <a:xfrm>
            <a:off x="0" y="59375"/>
            <a:ext cx="16459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19- Each "trip" is run by a team of "employees" – one of them is the captain – using a train.</a:t>
            </a:r>
          </a:p>
        </p:txBody>
      </p:sp>
      <p:sp>
        <p:nvSpPr>
          <p:cNvPr id="55" name="list-18">
            <a:extLst>
              <a:ext uri="{FF2B5EF4-FFF2-40B4-BE49-F238E27FC236}">
                <a16:creationId xmlns:a16="http://schemas.microsoft.com/office/drawing/2014/main" id="{3AFFC760-F1F2-4C0B-A0C2-9421221B5710}"/>
              </a:ext>
            </a:extLst>
          </p:cNvPr>
          <p:cNvSpPr txBox="1"/>
          <p:nvPr/>
        </p:nvSpPr>
        <p:spPr>
          <a:xfrm>
            <a:off x="0" y="59375"/>
            <a:ext cx="16459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18- Some "trips" might be canceled or delayed. It could be also on time.</a:t>
            </a:r>
          </a:p>
        </p:txBody>
      </p:sp>
      <p:sp>
        <p:nvSpPr>
          <p:cNvPr id="56" name="list-17">
            <a:extLst>
              <a:ext uri="{FF2B5EF4-FFF2-40B4-BE49-F238E27FC236}">
                <a16:creationId xmlns:a16="http://schemas.microsoft.com/office/drawing/2014/main" id="{7C23C3D2-7329-4625-B35B-8B7E43CEF800}"/>
              </a:ext>
            </a:extLst>
          </p:cNvPr>
          <p:cNvSpPr txBox="1"/>
          <p:nvPr/>
        </p:nvSpPr>
        <p:spPr>
          <a:xfrm>
            <a:off x="0" y="59375"/>
            <a:ext cx="16459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17- "Trips" are run under a schedule.</a:t>
            </a:r>
          </a:p>
        </p:txBody>
      </p:sp>
    </p:spTree>
    <p:extLst>
      <p:ext uri="{BB962C8B-B14F-4D97-AF65-F5344CB8AC3E}">
        <p14:creationId xmlns:p14="http://schemas.microsoft.com/office/powerpoint/2010/main" val="9238602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41" grpId="0" animBg="1"/>
      <p:bldP spid="119" grpId="0" animBg="1"/>
      <p:bldP spid="118" grpId="0" animBg="1"/>
      <p:bldP spid="37" grpId="0" animBg="1"/>
      <p:bldP spid="45" grpId="1"/>
      <p:bldP spid="50" grpId="0"/>
      <p:bldP spid="50" grpId="1"/>
      <p:bldP spid="51" grpId="0"/>
      <p:bldP spid="51" grpId="1"/>
      <p:bldP spid="52" grpId="0"/>
      <p:bldP spid="52" grpId="1"/>
      <p:bldP spid="53" grpId="0"/>
      <p:bldP spid="53" grpId="1"/>
      <p:bldP spid="54" grpId="0"/>
      <p:bldP spid="54" grpId="1"/>
      <p:bldP spid="55" grpId="0"/>
      <p:bldP spid="55" grpId="1"/>
      <p:bldP spid="5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3AF1234F-465A-46B4-A73B-FAF5E88D7BE4}"/>
              </a:ext>
            </a:extLst>
          </p:cNvPr>
          <p:cNvSpPr txBox="1"/>
          <p:nvPr/>
        </p:nvSpPr>
        <p:spPr>
          <a:xfrm>
            <a:off x="5613400" y="118749"/>
            <a:ext cx="523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Polymorphic Relationship:</a:t>
            </a:r>
          </a:p>
        </p:txBody>
      </p:sp>
      <p:sp>
        <p:nvSpPr>
          <p:cNvPr id="4" name="Body">
            <a:extLst>
              <a:ext uri="{FF2B5EF4-FFF2-40B4-BE49-F238E27FC236}">
                <a16:creationId xmlns:a16="http://schemas.microsoft.com/office/drawing/2014/main" id="{E6D2C17A-9D38-4C98-9763-EC95724C74A3}"/>
              </a:ext>
            </a:extLst>
          </p:cNvPr>
          <p:cNvSpPr txBox="1"/>
          <p:nvPr/>
        </p:nvSpPr>
        <p:spPr>
          <a:xfrm>
            <a:off x="3192978" y="853410"/>
            <a:ext cx="100732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 polymorphic relationship is where an entity can belong to more than one other entity on a single association.</a:t>
            </a:r>
          </a:p>
        </p:txBody>
      </p:sp>
      <p:pic>
        <p:nvPicPr>
          <p:cNvPr id="7" name="normal-relation">
            <a:extLst>
              <a:ext uri="{FF2B5EF4-FFF2-40B4-BE49-F238E27FC236}">
                <a16:creationId xmlns:a16="http://schemas.microsoft.com/office/drawing/2014/main" id="{848F74E3-826C-424B-969F-F995FB50C7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57" b="95490" l="1061" r="98788">
                        <a14:foregroundMark x1="5303" y1="5686" x2="10606" y2="5882"/>
                        <a14:foregroundMark x1="10606" y1="5882" x2="20455" y2="4118"/>
                        <a14:foregroundMark x1="19242" y1="4118" x2="1515" y2="4706"/>
                        <a14:foregroundMark x1="3431" y1="9077" x2="5909" y2="16863"/>
                        <a14:foregroundMark x1="2727" y1="6863" x2="2952" y2="7571"/>
                        <a14:foregroundMark x1="5909" y1="16863" x2="10758" y2="18039"/>
                        <a14:foregroundMark x1="10758" y1="18039" x2="12424" y2="17647"/>
                        <a14:foregroundMark x1="13030" y1="12745" x2="7121" y2="8235"/>
                        <a14:foregroundMark x1="7121" y1="8235" x2="4545" y2="18039"/>
                        <a14:foregroundMark x1="4545" y1="18039" x2="9545" y2="18431"/>
                        <a14:foregroundMark x1="9545" y1="18431" x2="19697" y2="13529"/>
                        <a14:foregroundMark x1="19697" y1="13529" x2="13485" y2="21961"/>
                        <a14:foregroundMark x1="13485" y1="21961" x2="13788" y2="14706"/>
                        <a14:foregroundMark x1="22727" y1="11961" x2="16667" y2="16863"/>
                        <a14:foregroundMark x1="16667" y1="16863" x2="22576" y2="17451"/>
                        <a14:foregroundMark x1="22576" y1="17451" x2="23182" y2="16667"/>
                        <a14:foregroundMark x1="18333" y1="6863" x2="13030" y2="15882"/>
                        <a14:foregroundMark x1="13030" y1="15882" x2="9091" y2="27647"/>
                        <a14:foregroundMark x1="9091" y1="27647" x2="11228" y2="33605"/>
                        <a14:foregroundMark x1="75035" y1="35196" x2="74978" y2="34918"/>
                        <a14:foregroundMark x1="2469" y1="27059" x2="1061" y2="27647"/>
                        <a14:foregroundMark x1="2938" y1="26863" x2="2469" y2="27059"/>
                        <a14:foregroundMark x1="23938" y1="18091" x2="2938" y2="26863"/>
                        <a14:foregroundMark x1="1794" y1="26863" x2="12424" y2="15490"/>
                        <a14:foregroundMark x1="1611" y1="27059" x2="1794" y2="26863"/>
                        <a14:foregroundMark x1="1061" y1="27647" x2="1611" y2="27059"/>
                        <a14:foregroundMark x1="12424" y1="15490" x2="17576" y2="14314"/>
                        <a14:foregroundMark x1="17576" y1="14314" x2="20606" y2="24706"/>
                        <a14:foregroundMark x1="20606" y1="24706" x2="20213" y2="34879"/>
                        <a14:foregroundMark x1="17273" y1="12353" x2="11061" y2="12941"/>
                        <a14:foregroundMark x1="11061" y1="12941" x2="6364" y2="19020"/>
                        <a14:foregroundMark x1="6364" y1="19020" x2="2584" y2="11872"/>
                        <a14:foregroundMark x1="46364" y1="33137" x2="44242" y2="18824"/>
                        <a14:foregroundMark x1="44242" y1="18824" x2="45455" y2="6863"/>
                        <a14:foregroundMark x1="45455" y1="6863" x2="51818" y2="10588"/>
                        <a14:foregroundMark x1="51818" y1="10588" x2="51667" y2="15686"/>
                        <a14:foregroundMark x1="45455" y1="25294" x2="40001" y2="19359"/>
                        <a14:foregroundMark x1="38930" y1="17647" x2="42273" y2="8431"/>
                        <a14:foregroundMark x1="42273" y1="8431" x2="49242" y2="14902"/>
                        <a14:foregroundMark x1="49242" y1="14902" x2="47727" y2="26275"/>
                        <a14:foregroundMark x1="47727" y1="26275" x2="51667" y2="14706"/>
                        <a14:foregroundMark x1="51667" y1="14706" x2="58788" y2="15490"/>
                        <a14:foregroundMark x1="58788" y1="15490" x2="60150" y2="18610"/>
                        <a14:foregroundMark x1="60671" y1="25574" x2="55152" y2="28431"/>
                        <a14:foregroundMark x1="55152" y1="28431" x2="54242" y2="16275"/>
                        <a14:foregroundMark x1="54242" y1="16275" x2="56061" y2="17647"/>
                        <a14:foregroundMark x1="84545" y1="30196" x2="81970" y2="20392"/>
                        <a14:foregroundMark x1="81970" y1="20392" x2="86667" y2="13725"/>
                        <a14:foregroundMark x1="86667" y1="13725" x2="91212" y2="20588"/>
                        <a14:foregroundMark x1="91212" y1="20588" x2="84394" y2="27059"/>
                        <a14:foregroundMark x1="84394" y1="27059" x2="79394" y2="18627"/>
                        <a14:foregroundMark x1="79394" y1="18627" x2="82727" y2="8431"/>
                        <a14:foregroundMark x1="82727" y1="8431" x2="88030" y2="3137"/>
                        <a14:foregroundMark x1="88030" y1="3137" x2="92576" y2="11569"/>
                        <a14:foregroundMark x1="92576" y1="11569" x2="87727" y2="24510"/>
                        <a14:foregroundMark x1="87727" y1="24510" x2="75304" y2="23575"/>
                        <a14:foregroundMark x1="74697" y1="23529" x2="77121" y2="10392"/>
                        <a14:foregroundMark x1="77121" y1="10392" x2="85303" y2="8431"/>
                        <a14:foregroundMark x1="85303" y1="8431" x2="86818" y2="10392"/>
                        <a14:foregroundMark x1="95455" y1="10784" x2="92879" y2="26667"/>
                        <a14:foregroundMark x1="92879" y1="26667" x2="96817" y2="24770"/>
                        <a14:foregroundMark x1="96817" y1="8632" x2="92273" y2="10000"/>
                        <a14:foregroundMark x1="92273" y1="6667" x2="76062" y2="7960"/>
                        <a14:foregroundMark x1="85909" y1="73137" x2="86970" y2="83529"/>
                        <a14:foregroundMark x1="86970" y1="83529" x2="78485" y2="90196"/>
                        <a14:foregroundMark x1="78485" y1="90196" x2="76515" y2="78824"/>
                        <a14:foregroundMark x1="76515" y1="78824" x2="82121" y2="71961"/>
                        <a14:foregroundMark x1="82121" y1="71961" x2="86970" y2="73922"/>
                        <a14:foregroundMark x1="86970" y1="73922" x2="88788" y2="83137"/>
                        <a14:foregroundMark x1="46061" y1="81373" x2="41364" y2="78627"/>
                        <a14:foregroundMark x1="41364" y1="78627" x2="47424" y2="72353"/>
                        <a14:foregroundMark x1="47424" y1="72353" x2="53939" y2="80196"/>
                        <a14:foregroundMark x1="53939" y1="80196" x2="51061" y2="88431"/>
                        <a14:foregroundMark x1="51061" y1="88431" x2="46061" y2="86863"/>
                        <a14:foregroundMark x1="46061" y1="86863" x2="46061" y2="86275"/>
                        <a14:foregroundMark x1="16818" y1="80000" x2="11212" y2="80392"/>
                        <a14:foregroundMark x1="11212" y1="80392" x2="18333" y2="74902"/>
                        <a14:foregroundMark x1="18333" y1="74902" x2="16212" y2="64902"/>
                        <a14:foregroundMark x1="16212" y1="64902" x2="10758" y2="68627"/>
                        <a14:foregroundMark x1="10758" y1="68627" x2="5758" y2="76471"/>
                        <a14:foregroundMark x1="5758" y1="76471" x2="6818" y2="85882"/>
                        <a14:foregroundMark x1="48788" y1="66471" x2="44091" y2="70196"/>
                        <a14:foregroundMark x1="44091" y1="70196" x2="46515" y2="80784"/>
                        <a14:foregroundMark x1="46515" y1="80784" x2="51364" y2="87451"/>
                        <a14:foregroundMark x1="51364" y1="87451" x2="56515" y2="88824"/>
                        <a14:foregroundMark x1="56515" y1="88824" x2="60455" y2="83333"/>
                        <a14:foregroundMark x1="60455" y1="83333" x2="58182" y2="73333"/>
                        <a14:foregroundMark x1="58182" y1="73333" x2="55152" y2="69412"/>
                        <a14:foregroundMark x1="22576" y1="90980" x2="3030" y2="90784"/>
                        <a14:foregroundMark x1="78333" y1="94314" x2="90606" y2="93922"/>
                        <a14:foregroundMark x1="95758" y1="67255" x2="73788" y2="67843"/>
                        <a14:foregroundMark x1="58182" y1="67451" x2="42576" y2="67451"/>
                        <a14:foregroundMark x1="57273" y1="3725" x2="52273" y2="4510"/>
                        <a14:foregroundMark x1="52273" y1="4510" x2="52273" y2="4510"/>
                        <a14:foregroundMark x1="41364" y1="4902" x2="39848" y2="4902"/>
                        <a14:foregroundMark x1="41970" y1="95882" x2="52576" y2="95098"/>
                        <a14:foregroundMark x1="3636" y1="2353" x2="3636" y2="2353"/>
                        <a14:foregroundMark x1="39394" y1="2745" x2="39394" y2="2745"/>
                        <a14:foregroundMark x1="40303" y1="2745" x2="40303" y2="2745"/>
                        <a14:foregroundMark x1="76818" y1="2157" x2="76818" y2="2157"/>
                        <a14:foregroundMark x1="74848" y1="34118" x2="74848" y2="34118"/>
                        <a14:foregroundMark x1="74697" y1="34902" x2="74697" y2="34902"/>
                        <a14:foregroundMark x1="74697" y1="34314" x2="74697" y2="34314"/>
                        <a14:foregroundMark x1="74697" y1="34314" x2="74697" y2="34314"/>
                        <a14:foregroundMark x1="74697" y1="34706" x2="74697" y2="34706"/>
                        <a14:foregroundMark x1="74394" y1="34118" x2="74394" y2="34118"/>
                        <a14:foregroundMark x1="74848" y1="34118" x2="74848" y2="34118"/>
                        <a14:foregroundMark x1="74848" y1="34902" x2="74848" y2="34706"/>
                        <a14:foregroundMark x1="74848" y1="34510" x2="74848" y2="34510"/>
                        <a14:foregroundMark x1="74848" y1="34118" x2="74848" y2="33922"/>
                        <a14:foregroundMark x1="74848" y1="34510" x2="74848" y2="33922"/>
                        <a14:foregroundMark x1="74545" y1="33922" x2="74545" y2="33922"/>
                        <a14:foregroundMark x1="74545" y1="33922" x2="74545" y2="33922"/>
                        <a14:foregroundMark x1="75152" y1="33922" x2="73485" y2="34118"/>
                        <a14:foregroundMark x1="67937" y1="18690" x2="73788" y2="19216"/>
                        <a14:foregroundMark x1="62879" y1="18235" x2="66035" y2="18519"/>
                        <a14:foregroundMark x1="68196" y1="19216" x2="73333" y2="19216"/>
                        <a14:foregroundMark x1="62576" y1="19216" x2="66378" y2="19216"/>
                        <a14:foregroundMark x1="67906" y1="18627" x2="73939" y2="18627"/>
                        <a14:foregroundMark x1="61515" y1="18627" x2="66088" y2="18627"/>
                        <a14:foregroundMark x1="67617" y1="18039" x2="74242" y2="18039"/>
                        <a14:foregroundMark x1="62424" y1="18039" x2="65799" y2="18039"/>
                        <a14:foregroundMark x1="25758" y1="18627" x2="35909" y2="18431"/>
                        <a14:foregroundMark x1="35909" y1="18431" x2="38030" y2="18431"/>
                        <a14:foregroundMark x1="25152" y1="19216" x2="38636" y2="19412"/>
                        <a14:foregroundMark x1="25303" y1="17647" x2="35303" y2="19216"/>
                        <a14:foregroundMark x1="35303" y1="19216" x2="37727" y2="18431"/>
                        <a14:foregroundMark x1="38485" y1="17843" x2="35758" y2="17843"/>
                        <a14:foregroundMark x1="28030" y1="18235" x2="26212" y2="17843"/>
                        <a14:foregroundMark x1="67121" y1="19020" x2="67727" y2="19020"/>
                        <a14:foregroundMark x1="65000" y1="18039" x2="67121" y2="18039"/>
                        <a14:foregroundMark x1="69091" y1="18235" x2="67424" y2="17647"/>
                        <a14:foregroundMark x1="11061" y1="35294" x2="11061" y2="35294"/>
                        <a14:foregroundMark x1="11061" y1="35294" x2="11364" y2="35294"/>
                        <a14:foregroundMark x1="10758" y1="35294" x2="11515" y2="35294"/>
                        <a14:backgroundMark x1="909" y1="7451" x2="758" y2="11765"/>
                        <a14:backgroundMark x1="758" y1="34314" x2="758" y2="29216"/>
                        <a14:backgroundMark x1="13333" y1="37255" x2="39697" y2="39216"/>
                        <a14:backgroundMark x1="39697" y1="39216" x2="45909" y2="38824"/>
                        <a14:backgroundMark x1="45909" y1="38824" x2="67576" y2="39412"/>
                        <a14:backgroundMark x1="66577" y1="22029" x2="66515" y2="35294"/>
                        <a14:backgroundMark x1="66667" y1="3137" x2="66610" y2="15226"/>
                        <a14:backgroundMark x1="78182" y1="45490" x2="28939" y2="44510"/>
                        <a14:backgroundMark x1="7424" y1="43333" x2="12121" y2="38824"/>
                        <a14:backgroundMark x1="12121" y1="38824" x2="17121" y2="38235"/>
                        <a14:backgroundMark x1="17121" y1="38235" x2="17576" y2="38235"/>
                        <a14:backgroundMark x1="23182" y1="41176" x2="32273" y2="42353"/>
                        <a14:backgroundMark x1="58182" y1="50980" x2="68788" y2="51373"/>
                        <a14:backgroundMark x1="74697" y1="51373" x2="57879" y2="54510"/>
                        <a14:backgroundMark x1="73182" y1="26471" x2="73182" y2="26471"/>
                        <a14:backgroundMark x1="73636" y1="24510" x2="73636" y2="29804"/>
                        <a14:backgroundMark x1="73636" y1="22549" x2="71212" y2="26863"/>
                        <a14:backgroundMark x1="71515" y1="10000" x2="71515" y2="8039"/>
                        <a14:backgroundMark x1="71970" y1="7843" x2="67727" y2="10980"/>
                        <a14:backgroundMark x1="99697" y1="9608" x2="99394" y2="17843"/>
                        <a14:backgroundMark x1="99394" y1="16471" x2="99394" y2="6471"/>
                        <a14:backgroundMark x1="99394" y1="6471" x2="99394" y2="6471"/>
                        <a14:backgroundMark x1="99394" y1="6471" x2="99394" y2="29804"/>
                        <a14:backgroundMark x1="45455" y1="52549" x2="58788" y2="46078"/>
                        <a14:backgroundMark x1="44394" y1="48627" x2="56061" y2="48627"/>
                        <a14:backgroundMark x1="56061" y1="50980" x2="54848" y2="51569"/>
                        <a14:backgroundMark x1="59091" y1="50392" x2="53485" y2="50980"/>
                        <a14:backgroundMark x1="72879" y1="51961" x2="76364" y2="50000"/>
                        <a14:backgroundMark x1="76364" y1="40784" x2="74091" y2="38627"/>
                        <a14:backgroundMark x1="75152" y1="42549" x2="75152" y2="38431"/>
                        <a14:backgroundMark x1="75748" y1="37577" x2="76818" y2="37451"/>
                        <a14:backgroundMark x1="75560" y1="37599" x2="75607" y2="37593"/>
                        <a14:backgroundMark x1="75152" y1="37647" x2="75513" y2="37605"/>
                        <a14:backgroundMark x1="74697" y1="36863" x2="74873" y2="36777"/>
                        <a14:backgroundMark x1="75205" y1="36351" x2="72879" y2="36471"/>
                        <a14:backgroundMark x1="76667" y1="36275" x2="76388" y2="36289"/>
                        <a14:backgroundMark x1="74848" y1="41373" x2="77424" y2="43529"/>
                        <a14:backgroundMark x1="74091" y1="31430" x2="74091" y2="28235"/>
                        <a14:backgroundMark x1="74091" y1="31113" x2="74091" y2="31038"/>
                        <a14:backgroundMark x1="12273" y1="35882" x2="12273" y2="35882"/>
                        <a14:backgroundMark x1="11515" y1="37059" x2="10758" y2="36667"/>
                        <a14:backgroundMark x1="12424" y1="36471" x2="10909" y2="36471"/>
                        <a14:backgroundMark x1="12424" y1="36667" x2="11254" y2="35825"/>
                        <a14:backgroundMark x1="19545" y1="41765" x2="23485" y2="40392"/>
                        <a14:backgroundMark x1="29697" y1="14706" x2="29697" y2="15362"/>
                        <a14:backgroundMark x1="63453" y1="22029" x2="63182" y2="26863"/>
                        <a14:backgroundMark x1="72576" y1="8235" x2="73485" y2="7647"/>
                        <a14:backgroundMark x1="73485" y1="7647" x2="73485" y2="11176"/>
                        <a14:backgroundMark x1="72727" y1="21276" x2="72727" y2="30392"/>
                        <a14:backgroundMark x1="72727" y1="30392" x2="73146" y2="31224"/>
                        <a14:backgroundMark x1="74242" y1="29412" x2="74242" y2="32240"/>
                        <a14:backgroundMark x1="1061" y1="5098" x2="1061" y2="5098"/>
                        <a14:backgroundMark x1="1212" y1="4314" x2="1212" y2="4314"/>
                        <a14:backgroundMark x1="1212" y1="27843" x2="1212" y2="27843"/>
                        <a14:backgroundMark x1="1212" y1="26863" x2="1212" y2="26863"/>
                        <a14:backgroundMark x1="1212" y1="27059" x2="1212" y2="270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1822"/>
          <a:stretch/>
        </p:blipFill>
        <p:spPr>
          <a:xfrm>
            <a:off x="3192978" y="2147405"/>
            <a:ext cx="10073244" cy="1854576"/>
          </a:xfrm>
          <a:prstGeom prst="rect">
            <a:avLst/>
          </a:prstGeom>
        </p:spPr>
      </p:pic>
      <p:pic>
        <p:nvPicPr>
          <p:cNvPr id="8" name="polymorphic-relation">
            <a:extLst>
              <a:ext uri="{FF2B5EF4-FFF2-40B4-BE49-F238E27FC236}">
                <a16:creationId xmlns:a16="http://schemas.microsoft.com/office/drawing/2014/main" id="{7B4FE4CC-BB28-4C39-8BA8-332B91DCF9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57" b="95490" l="1061" r="98788">
                        <a14:foregroundMark x1="5303" y1="5686" x2="10606" y2="5882"/>
                        <a14:foregroundMark x1="10606" y1="5882" x2="20455" y2="4118"/>
                        <a14:foregroundMark x1="19242" y1="4118" x2="1515" y2="4706"/>
                        <a14:foregroundMark x1="3431" y1="9077" x2="5909" y2="16863"/>
                        <a14:foregroundMark x1="2727" y1="6863" x2="2952" y2="7571"/>
                        <a14:foregroundMark x1="5909" y1="16863" x2="10758" y2="18039"/>
                        <a14:foregroundMark x1="10758" y1="18039" x2="12424" y2="17647"/>
                        <a14:foregroundMark x1="13030" y1="12745" x2="7121" y2="8235"/>
                        <a14:foregroundMark x1="7121" y1="8235" x2="4545" y2="18039"/>
                        <a14:foregroundMark x1="4545" y1="18039" x2="9545" y2="18431"/>
                        <a14:foregroundMark x1="9545" y1="18431" x2="19697" y2="13529"/>
                        <a14:foregroundMark x1="19697" y1="13529" x2="13485" y2="21961"/>
                        <a14:foregroundMark x1="13485" y1="21961" x2="13788" y2="14706"/>
                        <a14:foregroundMark x1="22727" y1="11961" x2="16667" y2="16863"/>
                        <a14:foregroundMark x1="16667" y1="16863" x2="22576" y2="17451"/>
                        <a14:foregroundMark x1="22576" y1="17451" x2="23182" y2="16667"/>
                        <a14:foregroundMark x1="18333" y1="6863" x2="13030" y2="15882"/>
                        <a14:foregroundMark x1="13030" y1="15882" x2="9091" y2="27647"/>
                        <a14:foregroundMark x1="9091" y1="27647" x2="11228" y2="33605"/>
                        <a14:foregroundMark x1="75035" y1="35196" x2="74978" y2="34918"/>
                        <a14:foregroundMark x1="2469" y1="27059" x2="1061" y2="27647"/>
                        <a14:foregroundMark x1="2938" y1="26863" x2="2469" y2="27059"/>
                        <a14:foregroundMark x1="23938" y1="18091" x2="2938" y2="26863"/>
                        <a14:foregroundMark x1="1794" y1="26863" x2="12424" y2="15490"/>
                        <a14:foregroundMark x1="1611" y1="27059" x2="1794" y2="26863"/>
                        <a14:foregroundMark x1="1061" y1="27647" x2="1611" y2="27059"/>
                        <a14:foregroundMark x1="12424" y1="15490" x2="17576" y2="14314"/>
                        <a14:foregroundMark x1="17576" y1="14314" x2="20606" y2="24706"/>
                        <a14:foregroundMark x1="20606" y1="24706" x2="20213" y2="34879"/>
                        <a14:foregroundMark x1="17273" y1="12353" x2="11061" y2="12941"/>
                        <a14:foregroundMark x1="11061" y1="12941" x2="6364" y2="19020"/>
                        <a14:foregroundMark x1="6364" y1="19020" x2="2584" y2="11872"/>
                        <a14:foregroundMark x1="46364" y1="33137" x2="44242" y2="18824"/>
                        <a14:foregroundMark x1="44242" y1="18824" x2="45455" y2="6863"/>
                        <a14:foregroundMark x1="45455" y1="6863" x2="51818" y2="10588"/>
                        <a14:foregroundMark x1="51818" y1="10588" x2="51667" y2="15686"/>
                        <a14:foregroundMark x1="45455" y1="25294" x2="40001" y2="19359"/>
                        <a14:foregroundMark x1="38930" y1="17647" x2="42273" y2="8431"/>
                        <a14:foregroundMark x1="42273" y1="8431" x2="49242" y2="14902"/>
                        <a14:foregroundMark x1="49242" y1="14902" x2="47727" y2="26275"/>
                        <a14:foregroundMark x1="47727" y1="26275" x2="51667" y2="14706"/>
                        <a14:foregroundMark x1="51667" y1="14706" x2="58788" y2="15490"/>
                        <a14:foregroundMark x1="58788" y1="15490" x2="60150" y2="18610"/>
                        <a14:foregroundMark x1="60671" y1="25574" x2="55152" y2="28431"/>
                        <a14:foregroundMark x1="55152" y1="28431" x2="54242" y2="16275"/>
                        <a14:foregroundMark x1="54242" y1="16275" x2="56061" y2="17647"/>
                        <a14:foregroundMark x1="84545" y1="30196" x2="81970" y2="20392"/>
                        <a14:foregroundMark x1="81970" y1="20392" x2="86667" y2="13725"/>
                        <a14:foregroundMark x1="86667" y1="13725" x2="91212" y2="20588"/>
                        <a14:foregroundMark x1="91212" y1="20588" x2="84394" y2="27059"/>
                        <a14:foregroundMark x1="84394" y1="27059" x2="79394" y2="18627"/>
                        <a14:foregroundMark x1="79394" y1="18627" x2="82727" y2="8431"/>
                        <a14:foregroundMark x1="82727" y1="8431" x2="88030" y2="3137"/>
                        <a14:foregroundMark x1="88030" y1="3137" x2="92576" y2="11569"/>
                        <a14:foregroundMark x1="92576" y1="11569" x2="87727" y2="24510"/>
                        <a14:foregroundMark x1="87727" y1="24510" x2="75304" y2="23575"/>
                        <a14:foregroundMark x1="74697" y1="23529" x2="77121" y2="10392"/>
                        <a14:foregroundMark x1="77121" y1="10392" x2="85303" y2="8431"/>
                        <a14:foregroundMark x1="85303" y1="8431" x2="86818" y2="10392"/>
                        <a14:foregroundMark x1="95455" y1="10784" x2="92879" y2="26667"/>
                        <a14:foregroundMark x1="92879" y1="26667" x2="96817" y2="24770"/>
                        <a14:foregroundMark x1="96817" y1="8632" x2="92273" y2="10000"/>
                        <a14:foregroundMark x1="92273" y1="6667" x2="76062" y2="7960"/>
                        <a14:foregroundMark x1="85909" y1="73137" x2="86970" y2="83529"/>
                        <a14:foregroundMark x1="86970" y1="83529" x2="78485" y2="90196"/>
                        <a14:foregroundMark x1="78485" y1="90196" x2="76515" y2="78824"/>
                        <a14:foregroundMark x1="76515" y1="78824" x2="82121" y2="71961"/>
                        <a14:foregroundMark x1="82121" y1="71961" x2="86970" y2="73922"/>
                        <a14:foregroundMark x1="86970" y1="73922" x2="88788" y2="83137"/>
                        <a14:foregroundMark x1="46061" y1="81373" x2="41364" y2="78627"/>
                        <a14:foregroundMark x1="41364" y1="78627" x2="47424" y2="72353"/>
                        <a14:foregroundMark x1="47424" y1="72353" x2="53939" y2="80196"/>
                        <a14:foregroundMark x1="53939" y1="80196" x2="51061" y2="88431"/>
                        <a14:foregroundMark x1="51061" y1="88431" x2="46061" y2="86863"/>
                        <a14:foregroundMark x1="46061" y1="86863" x2="46061" y2="86275"/>
                        <a14:foregroundMark x1="16818" y1="80000" x2="11212" y2="80392"/>
                        <a14:foregroundMark x1="11212" y1="80392" x2="18333" y2="74902"/>
                        <a14:foregroundMark x1="18333" y1="74902" x2="16212" y2="64902"/>
                        <a14:foregroundMark x1="16212" y1="64902" x2="10758" y2="68627"/>
                        <a14:foregroundMark x1="10758" y1="68627" x2="5758" y2="76471"/>
                        <a14:foregroundMark x1="5758" y1="76471" x2="6818" y2="85882"/>
                        <a14:foregroundMark x1="48788" y1="66471" x2="44091" y2="70196"/>
                        <a14:foregroundMark x1="44091" y1="70196" x2="46515" y2="80784"/>
                        <a14:foregroundMark x1="46515" y1="80784" x2="51364" y2="87451"/>
                        <a14:foregroundMark x1="51364" y1="87451" x2="56515" y2="88824"/>
                        <a14:foregroundMark x1="56515" y1="88824" x2="60455" y2="83333"/>
                        <a14:foregroundMark x1="60455" y1="83333" x2="58182" y2="73333"/>
                        <a14:foregroundMark x1="58182" y1="73333" x2="55152" y2="69412"/>
                        <a14:foregroundMark x1="22576" y1="90980" x2="3030" y2="90784"/>
                        <a14:foregroundMark x1="78333" y1="94314" x2="90606" y2="93922"/>
                        <a14:foregroundMark x1="95758" y1="67255" x2="73788" y2="67843"/>
                        <a14:foregroundMark x1="58182" y1="67451" x2="42576" y2="67451"/>
                        <a14:foregroundMark x1="57273" y1="3725" x2="52273" y2="4510"/>
                        <a14:foregroundMark x1="52273" y1="4510" x2="52273" y2="4510"/>
                        <a14:foregroundMark x1="41364" y1="4902" x2="39848" y2="4902"/>
                        <a14:foregroundMark x1="41970" y1="95882" x2="52576" y2="95098"/>
                        <a14:foregroundMark x1="3636" y1="2353" x2="3636" y2="2353"/>
                        <a14:foregroundMark x1="39394" y1="2745" x2="39394" y2="2745"/>
                        <a14:foregroundMark x1="40303" y1="2745" x2="40303" y2="2745"/>
                        <a14:foregroundMark x1="76818" y1="2157" x2="76818" y2="2157"/>
                        <a14:foregroundMark x1="74848" y1="34118" x2="74848" y2="34118"/>
                        <a14:foregroundMark x1="74697" y1="34902" x2="74697" y2="34902"/>
                        <a14:foregroundMark x1="74697" y1="34314" x2="74697" y2="34314"/>
                        <a14:foregroundMark x1="74697" y1="34314" x2="74697" y2="34314"/>
                        <a14:foregroundMark x1="74697" y1="34706" x2="74697" y2="34706"/>
                        <a14:foregroundMark x1="74394" y1="34118" x2="74394" y2="34118"/>
                        <a14:foregroundMark x1="74848" y1="34118" x2="74848" y2="34118"/>
                        <a14:foregroundMark x1="74848" y1="34902" x2="74848" y2="34706"/>
                        <a14:foregroundMark x1="74848" y1="34510" x2="74848" y2="34510"/>
                        <a14:foregroundMark x1="74848" y1="34118" x2="74848" y2="33922"/>
                        <a14:foregroundMark x1="74848" y1="34510" x2="74848" y2="33922"/>
                        <a14:foregroundMark x1="74545" y1="33922" x2="74545" y2="33922"/>
                        <a14:foregroundMark x1="74545" y1="33922" x2="74545" y2="33922"/>
                        <a14:foregroundMark x1="75152" y1="33922" x2="73485" y2="34118"/>
                        <a14:foregroundMark x1="67937" y1="18690" x2="73788" y2="19216"/>
                        <a14:foregroundMark x1="62879" y1="18235" x2="66035" y2="18519"/>
                        <a14:foregroundMark x1="68196" y1="19216" x2="73333" y2="19216"/>
                        <a14:foregroundMark x1="62576" y1="19216" x2="66378" y2="19216"/>
                        <a14:foregroundMark x1="67906" y1="18627" x2="73939" y2="18627"/>
                        <a14:foregroundMark x1="61515" y1="18627" x2="66088" y2="18627"/>
                        <a14:foregroundMark x1="67617" y1="18039" x2="74242" y2="18039"/>
                        <a14:foregroundMark x1="62424" y1="18039" x2="65799" y2="18039"/>
                        <a14:foregroundMark x1="25758" y1="18627" x2="35909" y2="18431"/>
                        <a14:foregroundMark x1="35909" y1="18431" x2="38030" y2="18431"/>
                        <a14:foregroundMark x1="25152" y1="19216" x2="38636" y2="19412"/>
                        <a14:foregroundMark x1="25303" y1="17647" x2="35303" y2="19216"/>
                        <a14:foregroundMark x1="35303" y1="19216" x2="37727" y2="18431"/>
                        <a14:foregroundMark x1="38485" y1="17843" x2="35758" y2="17843"/>
                        <a14:foregroundMark x1="28030" y1="18235" x2="26212" y2="17843"/>
                        <a14:foregroundMark x1="67121" y1="19020" x2="67727" y2="19020"/>
                        <a14:foregroundMark x1="65000" y1="18039" x2="67121" y2="18039"/>
                        <a14:foregroundMark x1="69091" y1="18235" x2="67424" y2="17647"/>
                        <a14:backgroundMark x1="909" y1="7451" x2="758" y2="11765"/>
                        <a14:backgroundMark x1="758" y1="34314" x2="758" y2="29216"/>
                        <a14:backgroundMark x1="13333" y1="37255" x2="39697" y2="39216"/>
                        <a14:backgroundMark x1="39697" y1="39216" x2="45909" y2="38824"/>
                        <a14:backgroundMark x1="45909" y1="38824" x2="67576" y2="39412"/>
                        <a14:backgroundMark x1="66577" y1="22029" x2="66515" y2="35294"/>
                        <a14:backgroundMark x1="66667" y1="3137" x2="66610" y2="15226"/>
                        <a14:backgroundMark x1="78182" y1="45490" x2="28939" y2="44510"/>
                        <a14:backgroundMark x1="7424" y1="43333" x2="12121" y2="38824"/>
                        <a14:backgroundMark x1="12121" y1="38824" x2="17121" y2="38235"/>
                        <a14:backgroundMark x1="17121" y1="38235" x2="17576" y2="38235"/>
                        <a14:backgroundMark x1="23182" y1="41176" x2="32273" y2="42353"/>
                        <a14:backgroundMark x1="58182" y1="50980" x2="68788" y2="51373"/>
                        <a14:backgroundMark x1="74697" y1="51373" x2="57879" y2="54510"/>
                        <a14:backgroundMark x1="73182" y1="26471" x2="73182" y2="26471"/>
                        <a14:backgroundMark x1="73636" y1="24510" x2="73636" y2="29804"/>
                        <a14:backgroundMark x1="73636" y1="22549" x2="71212" y2="26863"/>
                        <a14:backgroundMark x1="71515" y1="10000" x2="71515" y2="8039"/>
                        <a14:backgroundMark x1="71970" y1="7843" x2="67727" y2="10980"/>
                        <a14:backgroundMark x1="99697" y1="9608" x2="99394" y2="17843"/>
                        <a14:backgroundMark x1="99394" y1="16471" x2="99394" y2="6471"/>
                        <a14:backgroundMark x1="99394" y1="6471" x2="99394" y2="6471"/>
                        <a14:backgroundMark x1="99394" y1="6471" x2="99394" y2="29804"/>
                        <a14:backgroundMark x1="45455" y1="52549" x2="58788" y2="46078"/>
                        <a14:backgroundMark x1="44394" y1="48627" x2="56061" y2="48627"/>
                        <a14:backgroundMark x1="56061" y1="50980" x2="54848" y2="51569"/>
                        <a14:backgroundMark x1="59091" y1="50392" x2="53485" y2="50980"/>
                        <a14:backgroundMark x1="72879" y1="51961" x2="76364" y2="50000"/>
                        <a14:backgroundMark x1="76364" y1="40784" x2="74091" y2="38627"/>
                        <a14:backgroundMark x1="75152" y1="42549" x2="75152" y2="38431"/>
                        <a14:backgroundMark x1="75748" y1="37577" x2="76818" y2="37451"/>
                        <a14:backgroundMark x1="75560" y1="37599" x2="75607" y2="37593"/>
                        <a14:backgroundMark x1="75152" y1="37647" x2="75513" y2="37605"/>
                        <a14:backgroundMark x1="74697" y1="36863" x2="74873" y2="36777"/>
                        <a14:backgroundMark x1="75205" y1="36351" x2="72879" y2="36471"/>
                        <a14:backgroundMark x1="76667" y1="36275" x2="76388" y2="36289"/>
                        <a14:backgroundMark x1="74848" y1="41373" x2="77424" y2="43529"/>
                        <a14:backgroundMark x1="74091" y1="31430" x2="74091" y2="28235"/>
                        <a14:backgroundMark x1="74091" y1="31113" x2="74091" y2="31038"/>
                        <a14:backgroundMark x1="12273" y1="35882" x2="12273" y2="35882"/>
                        <a14:backgroundMark x1="11515" y1="37059" x2="10758" y2="36667"/>
                        <a14:backgroundMark x1="12424" y1="36471" x2="10909" y2="36471"/>
                        <a14:backgroundMark x1="12424" y1="36667" x2="11061" y2="35686"/>
                        <a14:backgroundMark x1="19545" y1="41765" x2="23485" y2="40392"/>
                        <a14:backgroundMark x1="29697" y1="14706" x2="29697" y2="15362"/>
                        <a14:backgroundMark x1="63453" y1="22029" x2="63182" y2="26863"/>
                        <a14:backgroundMark x1="72576" y1="8235" x2="73485" y2="7647"/>
                        <a14:backgroundMark x1="73485" y1="7647" x2="73485" y2="11176"/>
                        <a14:backgroundMark x1="72727" y1="21276" x2="72727" y2="30392"/>
                        <a14:backgroundMark x1="72727" y1="30392" x2="73146" y2="31224"/>
                        <a14:backgroundMark x1="74242" y1="29412" x2="74242" y2="32240"/>
                        <a14:backgroundMark x1="1061" y1="5098" x2="1061" y2="5098"/>
                        <a14:backgroundMark x1="1212" y1="4314" x2="1212" y2="4314"/>
                        <a14:backgroundMark x1="1212" y1="27843" x2="1212" y2="27843"/>
                        <a14:backgroundMark x1="1212" y1="26863" x2="1212" y2="26863"/>
                        <a14:backgroundMark x1="1212" y1="27059" x2="1212" y2="270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1402"/>
          <a:stretch/>
        </p:blipFill>
        <p:spPr>
          <a:xfrm>
            <a:off x="3192978" y="4485825"/>
            <a:ext cx="10073244" cy="187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5123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no-colors-database">
            <a:extLst>
              <a:ext uri="{FF2B5EF4-FFF2-40B4-BE49-F238E27FC236}">
                <a16:creationId xmlns:a16="http://schemas.microsoft.com/office/drawing/2014/main" id="{AAA15DCE-7B4A-4038-A489-B2D929316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0836"/>
            <a:ext cx="16459200" cy="6217921"/>
          </a:xfrm>
          <a:prstGeom prst="rect">
            <a:avLst/>
          </a:prstGeom>
        </p:spPr>
      </p:pic>
      <p:sp>
        <p:nvSpPr>
          <p:cNvPr id="49" name="rlt_accounts-types">
            <a:extLst>
              <a:ext uri="{FF2B5EF4-FFF2-40B4-BE49-F238E27FC236}">
                <a16:creationId xmlns:a16="http://schemas.microsoft.com/office/drawing/2014/main" id="{A2FCB744-2832-4AB8-8539-3D519A71E88A}"/>
              </a:ext>
            </a:extLst>
          </p:cNvPr>
          <p:cNvSpPr/>
          <p:nvPr/>
        </p:nvSpPr>
        <p:spPr>
          <a:xfrm>
            <a:off x="5562598" y="4186237"/>
            <a:ext cx="508540" cy="218054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ypes_tickets">
            <a:extLst>
              <a:ext uri="{FF2B5EF4-FFF2-40B4-BE49-F238E27FC236}">
                <a16:creationId xmlns:a16="http://schemas.microsoft.com/office/drawing/2014/main" id="{862645B2-3A41-4038-AD69-BE10E92C7AB0}"/>
              </a:ext>
            </a:extLst>
          </p:cNvPr>
          <p:cNvSpPr/>
          <p:nvPr/>
        </p:nvSpPr>
        <p:spPr>
          <a:xfrm>
            <a:off x="4084539" y="4117155"/>
            <a:ext cx="1492347" cy="653467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rlt_accounts-statuses">
            <a:extLst>
              <a:ext uri="{FF2B5EF4-FFF2-40B4-BE49-F238E27FC236}">
                <a16:creationId xmlns:a16="http://schemas.microsoft.com/office/drawing/2014/main" id="{322D12D6-EE03-41B1-A323-C9C9ED944FCA}"/>
              </a:ext>
            </a:extLst>
          </p:cNvPr>
          <p:cNvSpPr/>
          <p:nvPr/>
        </p:nvSpPr>
        <p:spPr>
          <a:xfrm>
            <a:off x="5564982" y="3670934"/>
            <a:ext cx="508540" cy="178524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lored_database">
            <a:extLst>
              <a:ext uri="{FF2B5EF4-FFF2-40B4-BE49-F238E27FC236}">
                <a16:creationId xmlns:a16="http://schemas.microsoft.com/office/drawing/2014/main" id="{FC399571-E00D-40C7-B70B-040696D89F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0836"/>
            <a:ext cx="16459200" cy="6207164"/>
          </a:xfrm>
          <a:prstGeom prst="rect">
            <a:avLst/>
          </a:prstGeom>
        </p:spPr>
      </p:pic>
      <p:sp>
        <p:nvSpPr>
          <p:cNvPr id="45" name="list-24">
            <a:extLst>
              <a:ext uri="{FF2B5EF4-FFF2-40B4-BE49-F238E27FC236}">
                <a16:creationId xmlns:a16="http://schemas.microsoft.com/office/drawing/2014/main" id="{2E939201-07D3-40FA-8037-0CA98FAF5E78}"/>
              </a:ext>
            </a:extLst>
          </p:cNvPr>
          <p:cNvSpPr txBox="1"/>
          <p:nvPr/>
        </p:nvSpPr>
        <p:spPr>
          <a:xfrm>
            <a:off x="0" y="59375"/>
            <a:ext cx="16459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24- "Employees" and "passengers", each has an account on the system.</a:t>
            </a:r>
          </a:p>
        </p:txBody>
      </p:sp>
    </p:spTree>
    <p:extLst>
      <p:ext uri="{BB962C8B-B14F-4D97-AF65-F5344CB8AC3E}">
        <p14:creationId xmlns:p14="http://schemas.microsoft.com/office/powerpoint/2010/main" val="15029591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8" grpId="0" animBg="1"/>
      <p:bldP spid="121" grpId="0" animBg="1"/>
    </p:bld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1267</TotalTime>
  <Words>360</Words>
  <Application>Microsoft Office PowerPoint</Application>
  <PresentationFormat>Custom</PresentationFormat>
  <Paragraphs>60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Wisp</vt:lpstr>
      <vt:lpstr>Database Project: Lebanese Railways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abed farhat</dc:creator>
  <cp:lastModifiedBy>Hadi Dayeh</cp:lastModifiedBy>
  <cp:revision>301</cp:revision>
  <dcterms:created xsi:type="dcterms:W3CDTF">2019-03-23T16:35:31Z</dcterms:created>
  <dcterms:modified xsi:type="dcterms:W3CDTF">2019-04-29T21:23:14Z</dcterms:modified>
</cp:coreProperties>
</file>